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4537" r:id="rId2"/>
  </p:sldMasterIdLst>
  <p:notesMasterIdLst>
    <p:notesMasterId r:id="rId24"/>
  </p:notesMasterIdLst>
  <p:handoutMasterIdLst>
    <p:handoutMasterId r:id="rId25"/>
  </p:handoutMasterIdLst>
  <p:sldIdLst>
    <p:sldId id="418" r:id="rId3"/>
    <p:sldId id="419" r:id="rId4"/>
    <p:sldId id="444" r:id="rId5"/>
    <p:sldId id="443" r:id="rId6"/>
    <p:sldId id="445" r:id="rId7"/>
    <p:sldId id="427" r:id="rId8"/>
    <p:sldId id="431" r:id="rId9"/>
    <p:sldId id="434" r:id="rId10"/>
    <p:sldId id="436" r:id="rId11"/>
    <p:sldId id="433" r:id="rId12"/>
    <p:sldId id="435" r:id="rId13"/>
    <p:sldId id="428" r:id="rId14"/>
    <p:sldId id="304" r:id="rId15"/>
    <p:sldId id="429" r:id="rId16"/>
    <p:sldId id="430" r:id="rId17"/>
    <p:sldId id="305" r:id="rId18"/>
    <p:sldId id="448" r:id="rId19"/>
    <p:sldId id="449" r:id="rId20"/>
    <p:sldId id="330" r:id="rId21"/>
    <p:sldId id="446" r:id="rId22"/>
    <p:sldId id="44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E4EC"/>
    <a:srgbClr val="FC7302"/>
    <a:srgbClr val="FEA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5398" autoAdjust="0"/>
  </p:normalViewPr>
  <p:slideViewPr>
    <p:cSldViewPr>
      <p:cViewPr varScale="1">
        <p:scale>
          <a:sx n="73" d="100"/>
          <a:sy n="73" d="100"/>
        </p:scale>
        <p:origin x="560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053DF-2EAD-4BD7-BC25-8C219067474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6C56A0-4C0B-4627-AD58-968227EDBD2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Affordability</a:t>
          </a:r>
        </a:p>
      </dgm:t>
    </dgm:pt>
    <dgm:pt modelId="{37704613-51D5-4AAB-A33F-8D21D8BBE655}" type="parTrans" cxnId="{DB26E8A0-8AE4-4AC9-BE52-7FD195807162}">
      <dgm:prSet/>
      <dgm:spPr/>
      <dgm:t>
        <a:bodyPr/>
        <a:lstStyle/>
        <a:p>
          <a:endParaRPr lang="en-US"/>
        </a:p>
      </dgm:t>
    </dgm:pt>
    <dgm:pt modelId="{628853B8-BF03-497C-B5CA-F5B95DCD8AF5}" type="sibTrans" cxnId="{DB26E8A0-8AE4-4AC9-BE52-7FD195807162}">
      <dgm:prSet/>
      <dgm:spPr/>
      <dgm:t>
        <a:bodyPr/>
        <a:lstStyle/>
        <a:p>
          <a:endParaRPr lang="en-US"/>
        </a:p>
      </dgm:t>
    </dgm:pt>
    <dgm:pt modelId="{7631E94B-FE64-44AD-9310-352E78187E7E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Financial Aid Redesign</a:t>
          </a:r>
        </a:p>
      </dgm:t>
    </dgm:pt>
    <dgm:pt modelId="{2F5250B7-1AAF-4357-AD93-B8EE570BA5F5}" type="parTrans" cxnId="{D81FDE71-CF80-4E91-BDD1-9DF88DBF7C67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E290A137-C156-4868-8B6A-677C949A17FF}" type="sibTrans" cxnId="{D81FDE71-CF80-4E91-BDD1-9DF88DBF7C67}">
      <dgm:prSet/>
      <dgm:spPr/>
      <dgm:t>
        <a:bodyPr/>
        <a:lstStyle/>
        <a:p>
          <a:endParaRPr lang="en-US"/>
        </a:p>
      </dgm:t>
    </dgm:pt>
    <dgm:pt modelId="{EC739742-FEA9-45EE-A506-B311EEEA6C6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Campus Climate</a:t>
          </a:r>
        </a:p>
      </dgm:t>
    </dgm:pt>
    <dgm:pt modelId="{C79DCF98-1F0D-42D5-A0E6-FE865BFFDDD0}" type="parTrans" cxnId="{EE4016D7-3650-43D3-85F8-6DBB23FCC380}">
      <dgm:prSet/>
      <dgm:spPr/>
      <dgm:t>
        <a:bodyPr/>
        <a:lstStyle/>
        <a:p>
          <a:endParaRPr lang="en-US"/>
        </a:p>
      </dgm:t>
    </dgm:pt>
    <dgm:pt modelId="{1A6D63C4-0585-4929-863F-C73130342425}" type="sibTrans" cxnId="{EE4016D7-3650-43D3-85F8-6DBB23FCC380}">
      <dgm:prSet/>
      <dgm:spPr/>
      <dgm:t>
        <a:bodyPr/>
        <a:lstStyle/>
        <a:p>
          <a:endParaRPr lang="en-US"/>
        </a:p>
      </dgm:t>
    </dgm:pt>
    <dgm:pt modelId="{C69BE16D-F962-4D9C-85C3-40201E82DC8B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/>
            <a:t>Climate Surveys</a:t>
          </a:r>
        </a:p>
      </dgm:t>
    </dgm:pt>
    <dgm:pt modelId="{C5D6CE5C-5233-418E-A8F6-FFFDF5DF55CD}" type="parTrans" cxnId="{1F7CE4DC-AC3D-478E-9E7D-F3800CE7B96C}">
      <dgm:prSet/>
      <dgm:spPr>
        <a:solidFill>
          <a:schemeClr val="accent5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FADF82E1-0DFF-481C-8567-254DA9EDB218}" type="sibTrans" cxnId="{1F7CE4DC-AC3D-478E-9E7D-F3800CE7B96C}">
      <dgm:prSet/>
      <dgm:spPr/>
      <dgm:t>
        <a:bodyPr/>
        <a:lstStyle/>
        <a:p>
          <a:endParaRPr lang="en-US"/>
        </a:p>
      </dgm:t>
    </dgm:pt>
    <dgm:pt modelId="{1843EE7F-609A-4C3F-90B4-DD3DD60EF717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/>
            <a:t>Cultural Transformation</a:t>
          </a:r>
        </a:p>
      </dgm:t>
    </dgm:pt>
    <dgm:pt modelId="{30BD8EBD-279F-4858-B790-DE03F0B33A79}" type="parTrans" cxnId="{B56FA6B1-2D9E-4C3A-8B93-51E3D2611C17}">
      <dgm:prSet/>
      <dgm:spPr>
        <a:solidFill>
          <a:schemeClr val="accent5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D8239302-6789-4001-AAC2-C7BEA4FD62CE}" type="sibTrans" cxnId="{B56FA6B1-2D9E-4C3A-8B93-51E3D2611C17}">
      <dgm:prSet/>
      <dgm:spPr/>
      <dgm:t>
        <a:bodyPr/>
        <a:lstStyle/>
        <a:p>
          <a:endParaRPr lang="en-US"/>
        </a:p>
      </dgm:t>
    </dgm:pt>
    <dgm:pt modelId="{6CAADEB9-8A7F-46E6-BF2E-7821E779C33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Evidence</a:t>
          </a:r>
        </a:p>
      </dgm:t>
    </dgm:pt>
    <dgm:pt modelId="{62E06178-5AD9-4978-A4BA-65D80CC658D1}" type="parTrans" cxnId="{5821BD95-7025-451D-B027-59BC48F9E0A0}">
      <dgm:prSet/>
      <dgm:spPr/>
      <dgm:t>
        <a:bodyPr/>
        <a:lstStyle/>
        <a:p>
          <a:endParaRPr lang="en-US"/>
        </a:p>
      </dgm:t>
    </dgm:pt>
    <dgm:pt modelId="{9F6BAEE2-5A5D-4E72-B5F8-E27F991BB8B0}" type="sibTrans" cxnId="{5821BD95-7025-451D-B027-59BC48F9E0A0}">
      <dgm:prSet/>
      <dgm:spPr/>
      <dgm:t>
        <a:bodyPr/>
        <a:lstStyle/>
        <a:p>
          <a:endParaRPr lang="en-US"/>
        </a:p>
      </dgm:t>
    </dgm:pt>
    <dgm:pt modelId="{BD168E32-E292-421A-BB50-1DFE512451B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Student Supports</a:t>
          </a:r>
        </a:p>
      </dgm:t>
    </dgm:pt>
    <dgm:pt modelId="{0D6F58E7-A249-48D9-B73D-E54B028572F7}" type="parTrans" cxnId="{5720357D-B88D-438F-8589-5DDF7BF4D9A4}">
      <dgm:prSet/>
      <dgm:spPr/>
      <dgm:t>
        <a:bodyPr/>
        <a:lstStyle/>
        <a:p>
          <a:endParaRPr lang="en-US"/>
        </a:p>
      </dgm:t>
    </dgm:pt>
    <dgm:pt modelId="{ED7408E6-0B99-4571-9062-234606959DB7}" type="sibTrans" cxnId="{5720357D-B88D-438F-8589-5DDF7BF4D9A4}">
      <dgm:prSet/>
      <dgm:spPr/>
      <dgm:t>
        <a:bodyPr/>
        <a:lstStyle/>
        <a:p>
          <a:endParaRPr lang="en-US"/>
        </a:p>
      </dgm:t>
    </dgm:pt>
    <dgm:pt modelId="{7F0403FD-DC72-4A19-87CD-7D468940418F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Policy Innovations</a:t>
          </a:r>
        </a:p>
      </dgm:t>
    </dgm:pt>
    <dgm:pt modelId="{CD5A66A1-CA1E-4E02-8F77-B2102127E3F5}" type="parTrans" cxnId="{B2484337-838F-45C4-A874-A0F27EC238B3}">
      <dgm:prSet/>
      <dgm:spPr/>
      <dgm:t>
        <a:bodyPr/>
        <a:lstStyle/>
        <a:p>
          <a:endParaRPr lang="en-US"/>
        </a:p>
      </dgm:t>
    </dgm:pt>
    <dgm:pt modelId="{29132687-C89E-40F6-A56B-60DD26CD6C47}" type="sibTrans" cxnId="{B2484337-838F-45C4-A874-A0F27EC238B3}">
      <dgm:prSet/>
      <dgm:spPr/>
      <dgm:t>
        <a:bodyPr/>
        <a:lstStyle/>
        <a:p>
          <a:endParaRPr lang="en-US"/>
        </a:p>
      </dgm:t>
    </dgm:pt>
    <dgm:pt modelId="{4D6531D4-E399-4D26-9E6E-D2AFC46AABCB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Addressing Unmet Need</a:t>
          </a:r>
        </a:p>
      </dgm:t>
    </dgm:pt>
    <dgm:pt modelId="{EE899BDF-B67E-448B-9E24-98E1B79BCDB5}" type="parTrans" cxnId="{3B002FA6-B0AD-4935-B46F-471D35FB82FB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C77718B9-27C8-49F5-88E5-205704D7DAEF}" type="sibTrans" cxnId="{3B002FA6-B0AD-4935-B46F-471D35FB82FB}">
      <dgm:prSet/>
      <dgm:spPr/>
      <dgm:t>
        <a:bodyPr/>
        <a:lstStyle/>
        <a:p>
          <a:endParaRPr lang="en-US"/>
        </a:p>
      </dgm:t>
    </dgm:pt>
    <dgm:pt modelId="{21C95CD2-1495-41C8-BD14-3B3535BFB89C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Scale Promising Practices</a:t>
          </a:r>
        </a:p>
      </dgm:t>
    </dgm:pt>
    <dgm:pt modelId="{2B9CA01E-02DF-4A96-8611-37215EB07230}" type="parTrans" cxnId="{C23AC6BF-F79F-432F-870E-E1CE40079295}">
      <dgm:prSet/>
      <dgm:spPr>
        <a:solidFill>
          <a:srgbClr val="7030A0"/>
        </a:solidFill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E5FD86E8-FA3C-49E3-B13C-309A3E907C57}" type="sibTrans" cxnId="{C23AC6BF-F79F-432F-870E-E1CE40079295}">
      <dgm:prSet/>
      <dgm:spPr/>
      <dgm:t>
        <a:bodyPr/>
        <a:lstStyle/>
        <a:p>
          <a:endParaRPr lang="en-US"/>
        </a:p>
      </dgm:t>
    </dgm:pt>
    <dgm:pt modelId="{DB51689F-50C7-48E5-A621-B859A41983A6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Internal Policy Audit</a:t>
          </a:r>
        </a:p>
      </dgm:t>
    </dgm:pt>
    <dgm:pt modelId="{492B9CBC-B65A-4388-AE8D-3EEE17DADE77}" type="parTrans" cxnId="{97431989-8985-4401-BCC3-6AF265DE06EC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8AEEC07C-5207-4AC8-B289-F6BB5A97351B}" type="sibTrans" cxnId="{97431989-8985-4401-BCC3-6AF265DE06EC}">
      <dgm:prSet/>
      <dgm:spPr/>
      <dgm:t>
        <a:bodyPr/>
        <a:lstStyle/>
        <a:p>
          <a:endParaRPr lang="en-US"/>
        </a:p>
      </dgm:t>
    </dgm:pt>
    <dgm:pt modelId="{1DC49524-DC57-4E01-8CD7-85F51DFAD387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Data-Informed Decision-Making</a:t>
          </a:r>
        </a:p>
      </dgm:t>
    </dgm:pt>
    <dgm:pt modelId="{3053B6D0-2E3F-4772-B2F9-FBDCB9C4D81F}" type="parTrans" cxnId="{35E05384-AE0E-4B5D-8419-3CB1D9A64D7F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EDBC946D-2C5B-4234-BCAC-8ECFDA35610C}" type="sibTrans" cxnId="{35E05384-AE0E-4B5D-8419-3CB1D9A64D7F}">
      <dgm:prSet/>
      <dgm:spPr/>
      <dgm:t>
        <a:bodyPr/>
        <a:lstStyle/>
        <a:p>
          <a:endParaRPr lang="en-US"/>
        </a:p>
      </dgm:t>
    </dgm:pt>
    <dgm:pt modelId="{BACC7CA2-FDD0-4133-825A-F6B7EB8948F2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Enhance Data Collection</a:t>
          </a:r>
        </a:p>
      </dgm:t>
    </dgm:pt>
    <dgm:pt modelId="{F72FF0C3-DD22-4CEC-9CB5-CF90CF5398E3}" type="parTrans" cxnId="{88130ED3-F7AC-4BF1-82B7-9E66100257C5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347B69BD-E498-47FD-AE6C-65D511B5BCDE}" type="sibTrans" cxnId="{88130ED3-F7AC-4BF1-82B7-9E66100257C5}">
      <dgm:prSet/>
      <dgm:spPr/>
      <dgm:t>
        <a:bodyPr/>
        <a:lstStyle/>
        <a:p>
          <a:endParaRPr lang="en-US"/>
        </a:p>
      </dgm:t>
    </dgm:pt>
    <dgm:pt modelId="{FE1189A4-AFA0-4B25-96DA-E00289B3BB60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Access to Benefits</a:t>
          </a:r>
        </a:p>
      </dgm:t>
    </dgm:pt>
    <dgm:pt modelId="{47A03AD1-2AAF-418A-B585-26FA0B1567D5}" type="parTrans" cxnId="{4EED0C1E-82D9-47E0-A6CA-CB84931A6CC2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2C3144A-91D2-4500-A565-9AC12C55F0AF}" type="sibTrans" cxnId="{4EED0C1E-82D9-47E0-A6CA-CB84931A6CC2}">
      <dgm:prSet/>
      <dgm:spPr/>
      <dgm:t>
        <a:bodyPr/>
        <a:lstStyle/>
        <a:p>
          <a:endParaRPr lang="en-US"/>
        </a:p>
      </dgm:t>
    </dgm:pt>
    <dgm:pt modelId="{A07956B4-1FFD-489D-8514-B002C95649B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/>
            <a:t>Cultural Sustainability</a:t>
          </a:r>
          <a:endParaRPr lang="en-US" dirty="0"/>
        </a:p>
      </dgm:t>
    </dgm:pt>
    <dgm:pt modelId="{35A7E782-867C-41EE-A778-582CBEA40EBD}" type="parTrans" cxnId="{5BC9F473-ADC5-478B-8DC4-058985E0A37E}">
      <dgm:prSet/>
      <dgm:spPr/>
    </dgm:pt>
    <dgm:pt modelId="{E15E0D33-52EA-4D7A-8246-C8BA7B09709C}" type="sibTrans" cxnId="{5BC9F473-ADC5-478B-8DC4-058985E0A37E}">
      <dgm:prSet/>
      <dgm:spPr/>
    </dgm:pt>
    <dgm:pt modelId="{E18CDDC7-FEF2-4DB0-9D3F-7187B2F00025}" type="pres">
      <dgm:prSet presAssocID="{413053DF-2EAD-4BD7-BC25-8C21906747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B814FB-9EB1-41CC-A5FD-DF40A4E03409}" type="pres">
      <dgm:prSet presAssocID="{A16C56A0-4C0B-4627-AD58-968227EDBD20}" presName="root" presStyleCnt="0"/>
      <dgm:spPr/>
    </dgm:pt>
    <dgm:pt modelId="{9DCFA90B-B57E-474A-834D-0BDB28A594F7}" type="pres">
      <dgm:prSet presAssocID="{A16C56A0-4C0B-4627-AD58-968227EDBD20}" presName="rootComposite" presStyleCnt="0"/>
      <dgm:spPr/>
    </dgm:pt>
    <dgm:pt modelId="{D442E6D6-CA29-4C3D-8916-636B2C11A633}" type="pres">
      <dgm:prSet presAssocID="{A16C56A0-4C0B-4627-AD58-968227EDBD20}" presName="rootText" presStyleLbl="node1" presStyleIdx="0" presStyleCnt="5"/>
      <dgm:spPr/>
    </dgm:pt>
    <dgm:pt modelId="{293DD026-DB6E-4C82-85ED-CA6C094D03E0}" type="pres">
      <dgm:prSet presAssocID="{A16C56A0-4C0B-4627-AD58-968227EDBD20}" presName="rootConnector" presStyleLbl="node1" presStyleIdx="0" presStyleCnt="5"/>
      <dgm:spPr/>
    </dgm:pt>
    <dgm:pt modelId="{CBE03AB9-B699-4DFC-98A7-1E34279C6E22}" type="pres">
      <dgm:prSet presAssocID="{A16C56A0-4C0B-4627-AD58-968227EDBD20}" presName="childShape" presStyleCnt="0"/>
      <dgm:spPr/>
    </dgm:pt>
    <dgm:pt modelId="{50C7922F-1130-4F3E-BCFA-34FED728BFBB}" type="pres">
      <dgm:prSet presAssocID="{2F5250B7-1AAF-4357-AD93-B8EE570BA5F5}" presName="Name13" presStyleLbl="parChTrans1D2" presStyleIdx="0" presStyleCnt="10"/>
      <dgm:spPr/>
    </dgm:pt>
    <dgm:pt modelId="{686EEFA0-A165-4418-8A69-43986633CEF3}" type="pres">
      <dgm:prSet presAssocID="{7631E94B-FE64-44AD-9310-352E78187E7E}" presName="childText" presStyleLbl="bgAcc1" presStyleIdx="0" presStyleCnt="10">
        <dgm:presLayoutVars>
          <dgm:bulletEnabled val="1"/>
        </dgm:presLayoutVars>
      </dgm:prSet>
      <dgm:spPr/>
    </dgm:pt>
    <dgm:pt modelId="{AE281301-6DB1-428E-963D-0B30134DD03A}" type="pres">
      <dgm:prSet presAssocID="{EE899BDF-B67E-448B-9E24-98E1B79BCDB5}" presName="Name13" presStyleLbl="parChTrans1D2" presStyleIdx="1" presStyleCnt="10"/>
      <dgm:spPr/>
    </dgm:pt>
    <dgm:pt modelId="{AE4D8515-213A-429B-9AA4-D66288033C99}" type="pres">
      <dgm:prSet presAssocID="{4D6531D4-E399-4D26-9E6E-D2AFC46AABCB}" presName="childText" presStyleLbl="bgAcc1" presStyleIdx="1" presStyleCnt="10">
        <dgm:presLayoutVars>
          <dgm:bulletEnabled val="1"/>
        </dgm:presLayoutVars>
      </dgm:prSet>
      <dgm:spPr/>
    </dgm:pt>
    <dgm:pt modelId="{CA5E2FE7-9596-4DD8-AC69-0A7784050F01}" type="pres">
      <dgm:prSet presAssocID="{EC739742-FEA9-45EE-A506-B311EEEA6C62}" presName="root" presStyleCnt="0"/>
      <dgm:spPr/>
    </dgm:pt>
    <dgm:pt modelId="{0002B0CC-1F10-4F5C-BCF3-D00CC40CEB24}" type="pres">
      <dgm:prSet presAssocID="{EC739742-FEA9-45EE-A506-B311EEEA6C62}" presName="rootComposite" presStyleCnt="0"/>
      <dgm:spPr/>
    </dgm:pt>
    <dgm:pt modelId="{2B586576-610B-4CD6-B3AF-DE34C24CBA61}" type="pres">
      <dgm:prSet presAssocID="{EC739742-FEA9-45EE-A506-B311EEEA6C62}" presName="rootText" presStyleLbl="node1" presStyleIdx="1" presStyleCnt="5"/>
      <dgm:spPr/>
    </dgm:pt>
    <dgm:pt modelId="{79922B84-C19A-4BD4-850C-BBC7ACF499F4}" type="pres">
      <dgm:prSet presAssocID="{EC739742-FEA9-45EE-A506-B311EEEA6C62}" presName="rootConnector" presStyleLbl="node1" presStyleIdx="1" presStyleCnt="5"/>
      <dgm:spPr/>
    </dgm:pt>
    <dgm:pt modelId="{C607B72C-B78E-4143-90CE-9621B2282760}" type="pres">
      <dgm:prSet presAssocID="{EC739742-FEA9-45EE-A506-B311EEEA6C62}" presName="childShape" presStyleCnt="0"/>
      <dgm:spPr/>
    </dgm:pt>
    <dgm:pt modelId="{7EDD21C4-A48B-4E19-8B44-C38E98C4D7FA}" type="pres">
      <dgm:prSet presAssocID="{C5D6CE5C-5233-418E-A8F6-FFFDF5DF55CD}" presName="Name13" presStyleLbl="parChTrans1D2" presStyleIdx="2" presStyleCnt="10"/>
      <dgm:spPr/>
    </dgm:pt>
    <dgm:pt modelId="{660CB93E-50D5-4276-88A7-D50D10652271}" type="pres">
      <dgm:prSet presAssocID="{C69BE16D-F962-4D9C-85C3-40201E82DC8B}" presName="childText" presStyleLbl="bgAcc1" presStyleIdx="2" presStyleCnt="10" custLinFactNeighborX="2654" custLinFactNeighborY="2454">
        <dgm:presLayoutVars>
          <dgm:bulletEnabled val="1"/>
        </dgm:presLayoutVars>
      </dgm:prSet>
      <dgm:spPr/>
    </dgm:pt>
    <dgm:pt modelId="{A115FC55-C671-4D40-869C-AB2CDD329BA0}" type="pres">
      <dgm:prSet presAssocID="{30BD8EBD-279F-4858-B790-DE03F0B33A79}" presName="Name13" presStyleLbl="parChTrans1D2" presStyleIdx="3" presStyleCnt="10"/>
      <dgm:spPr/>
    </dgm:pt>
    <dgm:pt modelId="{C4CADFC3-DC90-4AB8-934D-50DBF3A95C72}" type="pres">
      <dgm:prSet presAssocID="{1843EE7F-609A-4C3F-90B4-DD3DD60EF717}" presName="childText" presStyleLbl="bgAcc1" presStyleIdx="3" presStyleCnt="10">
        <dgm:presLayoutVars>
          <dgm:bulletEnabled val="1"/>
        </dgm:presLayoutVars>
      </dgm:prSet>
      <dgm:spPr/>
    </dgm:pt>
    <dgm:pt modelId="{15861B26-3C0B-4CAF-9274-91CF0CEF6060}" type="pres">
      <dgm:prSet presAssocID="{BD168E32-E292-421A-BB50-1DFE512451BA}" presName="root" presStyleCnt="0"/>
      <dgm:spPr/>
    </dgm:pt>
    <dgm:pt modelId="{7B18926B-BF2E-4C52-94E8-FF8739CD1AEE}" type="pres">
      <dgm:prSet presAssocID="{BD168E32-E292-421A-BB50-1DFE512451BA}" presName="rootComposite" presStyleCnt="0"/>
      <dgm:spPr/>
    </dgm:pt>
    <dgm:pt modelId="{C393B217-B096-48C1-A202-78ECC22A29B1}" type="pres">
      <dgm:prSet presAssocID="{BD168E32-E292-421A-BB50-1DFE512451BA}" presName="rootText" presStyleLbl="node1" presStyleIdx="2" presStyleCnt="5"/>
      <dgm:spPr/>
    </dgm:pt>
    <dgm:pt modelId="{E08F17C1-0768-4FEE-9950-C6D0A13B93AF}" type="pres">
      <dgm:prSet presAssocID="{BD168E32-E292-421A-BB50-1DFE512451BA}" presName="rootConnector" presStyleLbl="node1" presStyleIdx="2" presStyleCnt="5"/>
      <dgm:spPr/>
    </dgm:pt>
    <dgm:pt modelId="{1709CAFB-3CB2-44CA-B1C2-078919818D79}" type="pres">
      <dgm:prSet presAssocID="{BD168E32-E292-421A-BB50-1DFE512451BA}" presName="childShape" presStyleCnt="0"/>
      <dgm:spPr/>
    </dgm:pt>
    <dgm:pt modelId="{3E04F135-F503-4A9A-B1FA-609419370ED4}" type="pres">
      <dgm:prSet presAssocID="{47A03AD1-2AAF-418A-B585-26FA0B1567D5}" presName="Name13" presStyleLbl="parChTrans1D2" presStyleIdx="4" presStyleCnt="10"/>
      <dgm:spPr/>
    </dgm:pt>
    <dgm:pt modelId="{10038222-1AE2-416A-BA1D-EA8D0219C255}" type="pres">
      <dgm:prSet presAssocID="{FE1189A4-AFA0-4B25-96DA-E00289B3BB60}" presName="childText" presStyleLbl="bgAcc1" presStyleIdx="4" presStyleCnt="10">
        <dgm:presLayoutVars>
          <dgm:bulletEnabled val="1"/>
        </dgm:presLayoutVars>
      </dgm:prSet>
      <dgm:spPr/>
    </dgm:pt>
    <dgm:pt modelId="{E136EDD3-4A5E-4D54-A4E8-B054A16186D9}" type="pres">
      <dgm:prSet presAssocID="{35A7E782-867C-41EE-A778-582CBEA40EBD}" presName="Name13" presStyleLbl="parChTrans1D2" presStyleIdx="5" presStyleCnt="10"/>
      <dgm:spPr/>
    </dgm:pt>
    <dgm:pt modelId="{22BAEDB0-4700-40AF-A311-F0FA204EEFF6}" type="pres">
      <dgm:prSet presAssocID="{A07956B4-1FFD-489D-8514-B002C95649B5}" presName="childText" presStyleLbl="bgAcc1" presStyleIdx="5" presStyleCnt="10">
        <dgm:presLayoutVars>
          <dgm:bulletEnabled val="1"/>
        </dgm:presLayoutVars>
      </dgm:prSet>
      <dgm:spPr/>
    </dgm:pt>
    <dgm:pt modelId="{B78513E3-4FDF-4940-BD1F-C7D577C08808}" type="pres">
      <dgm:prSet presAssocID="{7F0403FD-DC72-4A19-87CD-7D468940418F}" presName="root" presStyleCnt="0"/>
      <dgm:spPr/>
    </dgm:pt>
    <dgm:pt modelId="{E9FA4DAB-5488-49D3-A5ED-3B3097F10866}" type="pres">
      <dgm:prSet presAssocID="{7F0403FD-DC72-4A19-87CD-7D468940418F}" presName="rootComposite" presStyleCnt="0"/>
      <dgm:spPr/>
    </dgm:pt>
    <dgm:pt modelId="{227D0E0B-2E7A-43A0-B00F-F96EA100B924}" type="pres">
      <dgm:prSet presAssocID="{7F0403FD-DC72-4A19-87CD-7D468940418F}" presName="rootText" presStyleLbl="node1" presStyleIdx="3" presStyleCnt="5"/>
      <dgm:spPr/>
    </dgm:pt>
    <dgm:pt modelId="{1C59E3B6-4D31-4502-9144-3E69D5B18D01}" type="pres">
      <dgm:prSet presAssocID="{7F0403FD-DC72-4A19-87CD-7D468940418F}" presName="rootConnector" presStyleLbl="node1" presStyleIdx="3" presStyleCnt="5"/>
      <dgm:spPr/>
    </dgm:pt>
    <dgm:pt modelId="{A6D40A78-94B8-4BF0-BB42-A5C16CADD27D}" type="pres">
      <dgm:prSet presAssocID="{7F0403FD-DC72-4A19-87CD-7D468940418F}" presName="childShape" presStyleCnt="0"/>
      <dgm:spPr/>
    </dgm:pt>
    <dgm:pt modelId="{65F8F61A-7212-4276-A439-495AC0E02E04}" type="pres">
      <dgm:prSet presAssocID="{492B9CBC-B65A-4388-AE8D-3EEE17DADE77}" presName="Name13" presStyleLbl="parChTrans1D2" presStyleIdx="6" presStyleCnt="10"/>
      <dgm:spPr/>
    </dgm:pt>
    <dgm:pt modelId="{9F08557F-1485-46F7-86CE-083B917801FE}" type="pres">
      <dgm:prSet presAssocID="{DB51689F-50C7-48E5-A621-B859A41983A6}" presName="childText" presStyleLbl="bgAcc1" presStyleIdx="6" presStyleCnt="10" custScaleX="107405">
        <dgm:presLayoutVars>
          <dgm:bulletEnabled val="1"/>
        </dgm:presLayoutVars>
      </dgm:prSet>
      <dgm:spPr/>
    </dgm:pt>
    <dgm:pt modelId="{B4ACA126-885B-45D5-87DF-17575E1294E2}" type="pres">
      <dgm:prSet presAssocID="{2B9CA01E-02DF-4A96-8611-37215EB07230}" presName="Name13" presStyleLbl="parChTrans1D2" presStyleIdx="7" presStyleCnt="10" custSzX="149898"/>
      <dgm:spPr/>
    </dgm:pt>
    <dgm:pt modelId="{22F4BE65-6DC4-4225-88C7-3EB3DC164292}" type="pres">
      <dgm:prSet presAssocID="{21C95CD2-1495-41C8-BD14-3B3535BFB89C}" presName="childText" presStyleLbl="bgAcc1" presStyleIdx="7" presStyleCnt="10" custScaleX="107405">
        <dgm:presLayoutVars>
          <dgm:bulletEnabled val="1"/>
        </dgm:presLayoutVars>
      </dgm:prSet>
      <dgm:spPr/>
    </dgm:pt>
    <dgm:pt modelId="{F92F4DC8-C0CD-4BE6-9A5D-25B56041A270}" type="pres">
      <dgm:prSet presAssocID="{6CAADEB9-8A7F-46E6-BF2E-7821E779C336}" presName="root" presStyleCnt="0"/>
      <dgm:spPr/>
    </dgm:pt>
    <dgm:pt modelId="{86952D5E-E4B3-4E45-B2A5-F0C965932B96}" type="pres">
      <dgm:prSet presAssocID="{6CAADEB9-8A7F-46E6-BF2E-7821E779C336}" presName="rootComposite" presStyleCnt="0"/>
      <dgm:spPr/>
    </dgm:pt>
    <dgm:pt modelId="{03D8BFC2-1BFF-4B8C-8AC5-8776147EAFA7}" type="pres">
      <dgm:prSet presAssocID="{6CAADEB9-8A7F-46E6-BF2E-7821E779C336}" presName="rootText" presStyleLbl="node1" presStyleIdx="4" presStyleCnt="5"/>
      <dgm:spPr/>
    </dgm:pt>
    <dgm:pt modelId="{9C72401A-A372-43C8-94A3-86FA5FC1B5CE}" type="pres">
      <dgm:prSet presAssocID="{6CAADEB9-8A7F-46E6-BF2E-7821E779C336}" presName="rootConnector" presStyleLbl="node1" presStyleIdx="4" presStyleCnt="5"/>
      <dgm:spPr/>
    </dgm:pt>
    <dgm:pt modelId="{11ABF06A-1F24-4987-A16E-70B6807ADE23}" type="pres">
      <dgm:prSet presAssocID="{6CAADEB9-8A7F-46E6-BF2E-7821E779C336}" presName="childShape" presStyleCnt="0"/>
      <dgm:spPr/>
    </dgm:pt>
    <dgm:pt modelId="{EDF39DE8-DBEE-4E0C-A184-EBE227194A59}" type="pres">
      <dgm:prSet presAssocID="{F72FF0C3-DD22-4CEC-9CB5-CF90CF5398E3}" presName="Name13" presStyleLbl="parChTrans1D2" presStyleIdx="8" presStyleCnt="10"/>
      <dgm:spPr/>
    </dgm:pt>
    <dgm:pt modelId="{EFEA8D6B-735C-4CFE-9504-23A208F190E1}" type="pres">
      <dgm:prSet presAssocID="{BACC7CA2-FDD0-4133-825A-F6B7EB8948F2}" presName="childText" presStyleLbl="bgAcc1" presStyleIdx="8" presStyleCnt="10">
        <dgm:presLayoutVars>
          <dgm:bulletEnabled val="1"/>
        </dgm:presLayoutVars>
      </dgm:prSet>
      <dgm:spPr/>
    </dgm:pt>
    <dgm:pt modelId="{4DBD3BD0-21D1-4E52-825E-2AE88C632B6B}" type="pres">
      <dgm:prSet presAssocID="{3053B6D0-2E3F-4772-B2F9-FBDCB9C4D81F}" presName="Name13" presStyleLbl="parChTrans1D2" presStyleIdx="9" presStyleCnt="10"/>
      <dgm:spPr/>
    </dgm:pt>
    <dgm:pt modelId="{3602D997-E837-4AF0-8A52-C2F703606E7D}" type="pres">
      <dgm:prSet presAssocID="{1DC49524-DC57-4E01-8CD7-85F51DFAD387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9CCC9102-A99A-4BD6-A9C8-31140F96FC38}" type="presOf" srcId="{2F5250B7-1AAF-4357-AD93-B8EE570BA5F5}" destId="{50C7922F-1130-4F3E-BCFA-34FED728BFBB}" srcOrd="0" destOrd="0" presId="urn:microsoft.com/office/officeart/2005/8/layout/hierarchy3"/>
    <dgm:cxn modelId="{FA787F07-BB99-4DCF-9FA9-9282869DC492}" type="presOf" srcId="{C69BE16D-F962-4D9C-85C3-40201E82DC8B}" destId="{660CB93E-50D5-4276-88A7-D50D10652271}" srcOrd="0" destOrd="0" presId="urn:microsoft.com/office/officeart/2005/8/layout/hierarchy3"/>
    <dgm:cxn modelId="{CB45B609-F824-4099-A824-F45B8C9FC904}" type="presOf" srcId="{F72FF0C3-DD22-4CEC-9CB5-CF90CF5398E3}" destId="{EDF39DE8-DBEE-4E0C-A184-EBE227194A59}" srcOrd="0" destOrd="0" presId="urn:microsoft.com/office/officeart/2005/8/layout/hierarchy3"/>
    <dgm:cxn modelId="{226BC911-BED2-4E29-B384-051EF889F353}" type="presOf" srcId="{6CAADEB9-8A7F-46E6-BF2E-7821E779C336}" destId="{9C72401A-A372-43C8-94A3-86FA5FC1B5CE}" srcOrd="1" destOrd="0" presId="urn:microsoft.com/office/officeart/2005/8/layout/hierarchy3"/>
    <dgm:cxn modelId="{31B4C315-1D8F-4892-988F-CBA9BF2011B6}" type="presOf" srcId="{A16C56A0-4C0B-4627-AD58-968227EDBD20}" destId="{D442E6D6-CA29-4C3D-8916-636B2C11A633}" srcOrd="0" destOrd="0" presId="urn:microsoft.com/office/officeart/2005/8/layout/hierarchy3"/>
    <dgm:cxn modelId="{4EED0C1E-82D9-47E0-A6CA-CB84931A6CC2}" srcId="{BD168E32-E292-421A-BB50-1DFE512451BA}" destId="{FE1189A4-AFA0-4B25-96DA-E00289B3BB60}" srcOrd="0" destOrd="0" parTransId="{47A03AD1-2AAF-418A-B585-26FA0B1567D5}" sibTransId="{42C3144A-91D2-4500-A565-9AC12C55F0AF}"/>
    <dgm:cxn modelId="{B2484337-838F-45C4-A874-A0F27EC238B3}" srcId="{413053DF-2EAD-4BD7-BC25-8C219067474E}" destId="{7F0403FD-DC72-4A19-87CD-7D468940418F}" srcOrd="3" destOrd="0" parTransId="{CD5A66A1-CA1E-4E02-8F77-B2102127E3F5}" sibTransId="{29132687-C89E-40F6-A56B-60DD26CD6C47}"/>
    <dgm:cxn modelId="{CB465D39-6ECE-49B7-A2C7-F8B66D9E3ECE}" type="presOf" srcId="{413053DF-2EAD-4BD7-BC25-8C219067474E}" destId="{E18CDDC7-FEF2-4DB0-9D3F-7187B2F00025}" srcOrd="0" destOrd="0" presId="urn:microsoft.com/office/officeart/2005/8/layout/hierarchy3"/>
    <dgm:cxn modelId="{8FAB3C3B-DC77-407E-AEB8-90470B8C4940}" type="presOf" srcId="{6CAADEB9-8A7F-46E6-BF2E-7821E779C336}" destId="{03D8BFC2-1BFF-4B8C-8AC5-8776147EAFA7}" srcOrd="0" destOrd="0" presId="urn:microsoft.com/office/officeart/2005/8/layout/hierarchy3"/>
    <dgm:cxn modelId="{D66E465C-7B87-4DD3-8E22-932784394AFB}" type="presOf" srcId="{4D6531D4-E399-4D26-9E6E-D2AFC46AABCB}" destId="{AE4D8515-213A-429B-9AA4-D66288033C99}" srcOrd="0" destOrd="0" presId="urn:microsoft.com/office/officeart/2005/8/layout/hierarchy3"/>
    <dgm:cxn modelId="{87763D68-D578-4D80-8586-C9183F935F78}" type="presOf" srcId="{EC739742-FEA9-45EE-A506-B311EEEA6C62}" destId="{2B586576-610B-4CD6-B3AF-DE34C24CBA61}" srcOrd="0" destOrd="0" presId="urn:microsoft.com/office/officeart/2005/8/layout/hierarchy3"/>
    <dgm:cxn modelId="{01BDA448-648C-478D-9D40-C820A8CB28A5}" type="presOf" srcId="{C5D6CE5C-5233-418E-A8F6-FFFDF5DF55CD}" destId="{7EDD21C4-A48B-4E19-8B44-C38E98C4D7FA}" srcOrd="0" destOrd="0" presId="urn:microsoft.com/office/officeart/2005/8/layout/hierarchy3"/>
    <dgm:cxn modelId="{BC6CF74A-F980-499B-B7E8-BF9D293A2478}" type="presOf" srcId="{A07956B4-1FFD-489D-8514-B002C95649B5}" destId="{22BAEDB0-4700-40AF-A311-F0FA204EEFF6}" srcOrd="0" destOrd="0" presId="urn:microsoft.com/office/officeart/2005/8/layout/hierarchy3"/>
    <dgm:cxn modelId="{D81FDE71-CF80-4E91-BDD1-9DF88DBF7C67}" srcId="{A16C56A0-4C0B-4627-AD58-968227EDBD20}" destId="{7631E94B-FE64-44AD-9310-352E78187E7E}" srcOrd="0" destOrd="0" parTransId="{2F5250B7-1AAF-4357-AD93-B8EE570BA5F5}" sibTransId="{E290A137-C156-4868-8B6A-677C949A17FF}"/>
    <dgm:cxn modelId="{2E556B73-440E-410B-9DC1-7F43188C7D44}" type="presOf" srcId="{7F0403FD-DC72-4A19-87CD-7D468940418F}" destId="{227D0E0B-2E7A-43A0-B00F-F96EA100B924}" srcOrd="0" destOrd="0" presId="urn:microsoft.com/office/officeart/2005/8/layout/hierarchy3"/>
    <dgm:cxn modelId="{5BC9F473-ADC5-478B-8DC4-058985E0A37E}" srcId="{BD168E32-E292-421A-BB50-1DFE512451BA}" destId="{A07956B4-1FFD-489D-8514-B002C95649B5}" srcOrd="1" destOrd="0" parTransId="{35A7E782-867C-41EE-A778-582CBEA40EBD}" sibTransId="{E15E0D33-52EA-4D7A-8246-C8BA7B09709C}"/>
    <dgm:cxn modelId="{E868BB77-7163-4CEE-9174-9EF019505529}" type="presOf" srcId="{FE1189A4-AFA0-4B25-96DA-E00289B3BB60}" destId="{10038222-1AE2-416A-BA1D-EA8D0219C255}" srcOrd="0" destOrd="0" presId="urn:microsoft.com/office/officeart/2005/8/layout/hierarchy3"/>
    <dgm:cxn modelId="{5720357D-B88D-438F-8589-5DDF7BF4D9A4}" srcId="{413053DF-2EAD-4BD7-BC25-8C219067474E}" destId="{BD168E32-E292-421A-BB50-1DFE512451BA}" srcOrd="2" destOrd="0" parTransId="{0D6F58E7-A249-48D9-B73D-E54B028572F7}" sibTransId="{ED7408E6-0B99-4571-9062-234606959DB7}"/>
    <dgm:cxn modelId="{7C252C81-5E76-459F-B8FA-1ED5A0E7A588}" type="presOf" srcId="{21C95CD2-1495-41C8-BD14-3B3535BFB89C}" destId="{22F4BE65-6DC4-4225-88C7-3EB3DC164292}" srcOrd="0" destOrd="0" presId="urn:microsoft.com/office/officeart/2005/8/layout/hierarchy3"/>
    <dgm:cxn modelId="{51CA6E81-DFEA-4451-8F59-6633461B577D}" type="presOf" srcId="{BD168E32-E292-421A-BB50-1DFE512451BA}" destId="{E08F17C1-0768-4FEE-9950-C6D0A13B93AF}" srcOrd="1" destOrd="0" presId="urn:microsoft.com/office/officeart/2005/8/layout/hierarchy3"/>
    <dgm:cxn modelId="{35E05384-AE0E-4B5D-8419-3CB1D9A64D7F}" srcId="{6CAADEB9-8A7F-46E6-BF2E-7821E779C336}" destId="{1DC49524-DC57-4E01-8CD7-85F51DFAD387}" srcOrd="1" destOrd="0" parTransId="{3053B6D0-2E3F-4772-B2F9-FBDCB9C4D81F}" sibTransId="{EDBC946D-2C5B-4234-BCAC-8ECFDA35610C}"/>
    <dgm:cxn modelId="{D507D686-6513-4C9E-8AC9-E672C474B4F4}" type="presOf" srcId="{A16C56A0-4C0B-4627-AD58-968227EDBD20}" destId="{293DD026-DB6E-4C82-85ED-CA6C094D03E0}" srcOrd="1" destOrd="0" presId="urn:microsoft.com/office/officeart/2005/8/layout/hierarchy3"/>
    <dgm:cxn modelId="{97431989-8985-4401-BCC3-6AF265DE06EC}" srcId="{7F0403FD-DC72-4A19-87CD-7D468940418F}" destId="{DB51689F-50C7-48E5-A621-B859A41983A6}" srcOrd="0" destOrd="0" parTransId="{492B9CBC-B65A-4388-AE8D-3EEE17DADE77}" sibTransId="{8AEEC07C-5207-4AC8-B289-F6BB5A97351B}"/>
    <dgm:cxn modelId="{5821BD95-7025-451D-B027-59BC48F9E0A0}" srcId="{413053DF-2EAD-4BD7-BC25-8C219067474E}" destId="{6CAADEB9-8A7F-46E6-BF2E-7821E779C336}" srcOrd="4" destOrd="0" parTransId="{62E06178-5AD9-4978-A4BA-65D80CC658D1}" sibTransId="{9F6BAEE2-5A5D-4E72-B5F8-E27F991BB8B0}"/>
    <dgm:cxn modelId="{C1EB5498-CBA3-4045-8B15-4A63A302A95F}" type="presOf" srcId="{EC739742-FEA9-45EE-A506-B311EEEA6C62}" destId="{79922B84-C19A-4BD4-850C-BBC7ACF499F4}" srcOrd="1" destOrd="0" presId="urn:microsoft.com/office/officeart/2005/8/layout/hierarchy3"/>
    <dgm:cxn modelId="{9EE1D89E-DE4B-424A-9639-6C4CEA07FB24}" type="presOf" srcId="{7F0403FD-DC72-4A19-87CD-7D468940418F}" destId="{1C59E3B6-4D31-4502-9144-3E69D5B18D01}" srcOrd="1" destOrd="0" presId="urn:microsoft.com/office/officeart/2005/8/layout/hierarchy3"/>
    <dgm:cxn modelId="{DB26E8A0-8AE4-4AC9-BE52-7FD195807162}" srcId="{413053DF-2EAD-4BD7-BC25-8C219067474E}" destId="{A16C56A0-4C0B-4627-AD58-968227EDBD20}" srcOrd="0" destOrd="0" parTransId="{37704613-51D5-4AAB-A33F-8D21D8BBE655}" sibTransId="{628853B8-BF03-497C-B5CA-F5B95DCD8AF5}"/>
    <dgm:cxn modelId="{3B002FA6-B0AD-4935-B46F-471D35FB82FB}" srcId="{A16C56A0-4C0B-4627-AD58-968227EDBD20}" destId="{4D6531D4-E399-4D26-9E6E-D2AFC46AABCB}" srcOrd="1" destOrd="0" parTransId="{EE899BDF-B67E-448B-9E24-98E1B79BCDB5}" sibTransId="{C77718B9-27C8-49F5-88E5-205704D7DAEF}"/>
    <dgm:cxn modelId="{B56FA6B1-2D9E-4C3A-8B93-51E3D2611C17}" srcId="{EC739742-FEA9-45EE-A506-B311EEEA6C62}" destId="{1843EE7F-609A-4C3F-90B4-DD3DD60EF717}" srcOrd="1" destOrd="0" parTransId="{30BD8EBD-279F-4858-B790-DE03F0B33A79}" sibTransId="{D8239302-6789-4001-AAC2-C7BEA4FD62CE}"/>
    <dgm:cxn modelId="{C23AC6BF-F79F-432F-870E-E1CE40079295}" srcId="{7F0403FD-DC72-4A19-87CD-7D468940418F}" destId="{21C95CD2-1495-41C8-BD14-3B3535BFB89C}" srcOrd="1" destOrd="0" parTransId="{2B9CA01E-02DF-4A96-8611-37215EB07230}" sibTransId="{E5FD86E8-FA3C-49E3-B13C-309A3E907C57}"/>
    <dgm:cxn modelId="{D5A93CC1-8A51-4CDF-A6D1-8956225A84FC}" type="presOf" srcId="{DB51689F-50C7-48E5-A621-B859A41983A6}" destId="{9F08557F-1485-46F7-86CE-083B917801FE}" srcOrd="0" destOrd="0" presId="urn:microsoft.com/office/officeart/2005/8/layout/hierarchy3"/>
    <dgm:cxn modelId="{AC4F45C1-7D97-4CF9-8F86-71628A319A31}" type="presOf" srcId="{1DC49524-DC57-4E01-8CD7-85F51DFAD387}" destId="{3602D997-E837-4AF0-8A52-C2F703606E7D}" srcOrd="0" destOrd="0" presId="urn:microsoft.com/office/officeart/2005/8/layout/hierarchy3"/>
    <dgm:cxn modelId="{BE2C7EC6-ED41-4571-A923-A0662D44EC8A}" type="presOf" srcId="{47A03AD1-2AAF-418A-B585-26FA0B1567D5}" destId="{3E04F135-F503-4A9A-B1FA-609419370ED4}" srcOrd="0" destOrd="0" presId="urn:microsoft.com/office/officeart/2005/8/layout/hierarchy3"/>
    <dgm:cxn modelId="{88130ED3-F7AC-4BF1-82B7-9E66100257C5}" srcId="{6CAADEB9-8A7F-46E6-BF2E-7821E779C336}" destId="{BACC7CA2-FDD0-4133-825A-F6B7EB8948F2}" srcOrd="0" destOrd="0" parTransId="{F72FF0C3-DD22-4CEC-9CB5-CF90CF5398E3}" sibTransId="{347B69BD-E498-47FD-AE6C-65D511B5BCDE}"/>
    <dgm:cxn modelId="{EE4016D7-3650-43D3-85F8-6DBB23FCC380}" srcId="{413053DF-2EAD-4BD7-BC25-8C219067474E}" destId="{EC739742-FEA9-45EE-A506-B311EEEA6C62}" srcOrd="1" destOrd="0" parTransId="{C79DCF98-1F0D-42D5-A0E6-FE865BFFDDD0}" sibTransId="{1A6D63C4-0585-4929-863F-C73130342425}"/>
    <dgm:cxn modelId="{1F7CE4DC-AC3D-478E-9E7D-F3800CE7B96C}" srcId="{EC739742-FEA9-45EE-A506-B311EEEA6C62}" destId="{C69BE16D-F962-4D9C-85C3-40201E82DC8B}" srcOrd="0" destOrd="0" parTransId="{C5D6CE5C-5233-418E-A8F6-FFFDF5DF55CD}" sibTransId="{FADF82E1-0DFF-481C-8567-254DA9EDB218}"/>
    <dgm:cxn modelId="{5BE34CDE-DE24-4299-8C46-4635CBBE5F91}" type="presOf" srcId="{7631E94B-FE64-44AD-9310-352E78187E7E}" destId="{686EEFA0-A165-4418-8A69-43986633CEF3}" srcOrd="0" destOrd="0" presId="urn:microsoft.com/office/officeart/2005/8/layout/hierarchy3"/>
    <dgm:cxn modelId="{A79D25E3-FFFB-425B-B290-3112C313DBE9}" type="presOf" srcId="{2B9CA01E-02DF-4A96-8611-37215EB07230}" destId="{B4ACA126-885B-45D5-87DF-17575E1294E2}" srcOrd="0" destOrd="0" presId="urn:microsoft.com/office/officeart/2005/8/layout/hierarchy3"/>
    <dgm:cxn modelId="{D63DB2E3-4A5D-48AA-8C6D-744C47B31808}" type="presOf" srcId="{30BD8EBD-279F-4858-B790-DE03F0B33A79}" destId="{A115FC55-C671-4D40-869C-AB2CDD329BA0}" srcOrd="0" destOrd="0" presId="urn:microsoft.com/office/officeart/2005/8/layout/hierarchy3"/>
    <dgm:cxn modelId="{D7A8F1E8-93EB-46F5-92D1-492B57F8E64F}" type="presOf" srcId="{492B9CBC-B65A-4388-AE8D-3EEE17DADE77}" destId="{65F8F61A-7212-4276-A439-495AC0E02E04}" srcOrd="0" destOrd="0" presId="urn:microsoft.com/office/officeart/2005/8/layout/hierarchy3"/>
    <dgm:cxn modelId="{781E22EB-3827-4D5A-B603-18474BAA802E}" type="presOf" srcId="{BD168E32-E292-421A-BB50-1DFE512451BA}" destId="{C393B217-B096-48C1-A202-78ECC22A29B1}" srcOrd="0" destOrd="0" presId="urn:microsoft.com/office/officeart/2005/8/layout/hierarchy3"/>
    <dgm:cxn modelId="{BE9B7CEC-BA96-41E8-AC32-1495980B8D8D}" type="presOf" srcId="{35A7E782-867C-41EE-A778-582CBEA40EBD}" destId="{E136EDD3-4A5E-4D54-A4E8-B054A16186D9}" srcOrd="0" destOrd="0" presId="urn:microsoft.com/office/officeart/2005/8/layout/hierarchy3"/>
    <dgm:cxn modelId="{E1BFABEF-6C00-4B4C-AB35-F414E3D624AE}" type="presOf" srcId="{BACC7CA2-FDD0-4133-825A-F6B7EB8948F2}" destId="{EFEA8D6B-735C-4CFE-9504-23A208F190E1}" srcOrd="0" destOrd="0" presId="urn:microsoft.com/office/officeart/2005/8/layout/hierarchy3"/>
    <dgm:cxn modelId="{09D52BF1-CF0F-4A55-A9DA-88891758FD94}" type="presOf" srcId="{1843EE7F-609A-4C3F-90B4-DD3DD60EF717}" destId="{C4CADFC3-DC90-4AB8-934D-50DBF3A95C72}" srcOrd="0" destOrd="0" presId="urn:microsoft.com/office/officeart/2005/8/layout/hierarchy3"/>
    <dgm:cxn modelId="{D21E26F5-4F78-4991-B035-82CD1D7AEF42}" type="presOf" srcId="{3053B6D0-2E3F-4772-B2F9-FBDCB9C4D81F}" destId="{4DBD3BD0-21D1-4E52-825E-2AE88C632B6B}" srcOrd="0" destOrd="0" presId="urn:microsoft.com/office/officeart/2005/8/layout/hierarchy3"/>
    <dgm:cxn modelId="{AE6F62F6-C603-491D-BF9C-0CCC169F7AB4}" type="presOf" srcId="{EE899BDF-B67E-448B-9E24-98E1B79BCDB5}" destId="{AE281301-6DB1-428E-963D-0B30134DD03A}" srcOrd="0" destOrd="0" presId="urn:microsoft.com/office/officeart/2005/8/layout/hierarchy3"/>
    <dgm:cxn modelId="{5241B154-55EB-4C30-AA52-E8EB683C56BE}" type="presParOf" srcId="{E18CDDC7-FEF2-4DB0-9D3F-7187B2F00025}" destId="{65B814FB-9EB1-41CC-A5FD-DF40A4E03409}" srcOrd="0" destOrd="0" presId="urn:microsoft.com/office/officeart/2005/8/layout/hierarchy3"/>
    <dgm:cxn modelId="{BD945666-9E28-487F-92AE-192C7F5B6167}" type="presParOf" srcId="{65B814FB-9EB1-41CC-A5FD-DF40A4E03409}" destId="{9DCFA90B-B57E-474A-834D-0BDB28A594F7}" srcOrd="0" destOrd="0" presId="urn:microsoft.com/office/officeart/2005/8/layout/hierarchy3"/>
    <dgm:cxn modelId="{B62647FA-9620-4181-8420-DB34AFFF5CC9}" type="presParOf" srcId="{9DCFA90B-B57E-474A-834D-0BDB28A594F7}" destId="{D442E6D6-CA29-4C3D-8916-636B2C11A633}" srcOrd="0" destOrd="0" presId="urn:microsoft.com/office/officeart/2005/8/layout/hierarchy3"/>
    <dgm:cxn modelId="{1C5B52F4-7D4F-4CB6-8A32-768A80595FAC}" type="presParOf" srcId="{9DCFA90B-B57E-474A-834D-0BDB28A594F7}" destId="{293DD026-DB6E-4C82-85ED-CA6C094D03E0}" srcOrd="1" destOrd="0" presId="urn:microsoft.com/office/officeart/2005/8/layout/hierarchy3"/>
    <dgm:cxn modelId="{C6E54E89-27E7-4C2E-B94E-E3EFE8DAE4FD}" type="presParOf" srcId="{65B814FB-9EB1-41CC-A5FD-DF40A4E03409}" destId="{CBE03AB9-B699-4DFC-98A7-1E34279C6E22}" srcOrd="1" destOrd="0" presId="urn:microsoft.com/office/officeart/2005/8/layout/hierarchy3"/>
    <dgm:cxn modelId="{2139BA20-8ADD-428D-AF1E-3A717BE18677}" type="presParOf" srcId="{CBE03AB9-B699-4DFC-98A7-1E34279C6E22}" destId="{50C7922F-1130-4F3E-BCFA-34FED728BFBB}" srcOrd="0" destOrd="0" presId="urn:microsoft.com/office/officeart/2005/8/layout/hierarchy3"/>
    <dgm:cxn modelId="{E8E6BA8D-E847-4861-996D-3379845B4141}" type="presParOf" srcId="{CBE03AB9-B699-4DFC-98A7-1E34279C6E22}" destId="{686EEFA0-A165-4418-8A69-43986633CEF3}" srcOrd="1" destOrd="0" presId="urn:microsoft.com/office/officeart/2005/8/layout/hierarchy3"/>
    <dgm:cxn modelId="{8CB73948-02F1-4BB2-81C7-388241DE9CED}" type="presParOf" srcId="{CBE03AB9-B699-4DFC-98A7-1E34279C6E22}" destId="{AE281301-6DB1-428E-963D-0B30134DD03A}" srcOrd="2" destOrd="0" presId="urn:microsoft.com/office/officeart/2005/8/layout/hierarchy3"/>
    <dgm:cxn modelId="{AAC1D64C-6D38-4C6F-A701-A7558CF616E3}" type="presParOf" srcId="{CBE03AB9-B699-4DFC-98A7-1E34279C6E22}" destId="{AE4D8515-213A-429B-9AA4-D66288033C99}" srcOrd="3" destOrd="0" presId="urn:microsoft.com/office/officeart/2005/8/layout/hierarchy3"/>
    <dgm:cxn modelId="{E6C976E8-B208-4B7F-9EA6-EBCA7497C830}" type="presParOf" srcId="{E18CDDC7-FEF2-4DB0-9D3F-7187B2F00025}" destId="{CA5E2FE7-9596-4DD8-AC69-0A7784050F01}" srcOrd="1" destOrd="0" presId="urn:microsoft.com/office/officeart/2005/8/layout/hierarchy3"/>
    <dgm:cxn modelId="{BD8B0162-A54C-4598-8A98-492611493BC9}" type="presParOf" srcId="{CA5E2FE7-9596-4DD8-AC69-0A7784050F01}" destId="{0002B0CC-1F10-4F5C-BCF3-D00CC40CEB24}" srcOrd="0" destOrd="0" presId="urn:microsoft.com/office/officeart/2005/8/layout/hierarchy3"/>
    <dgm:cxn modelId="{350FC277-12D9-4659-95F6-CD50965AA2EA}" type="presParOf" srcId="{0002B0CC-1F10-4F5C-BCF3-D00CC40CEB24}" destId="{2B586576-610B-4CD6-B3AF-DE34C24CBA61}" srcOrd="0" destOrd="0" presId="urn:microsoft.com/office/officeart/2005/8/layout/hierarchy3"/>
    <dgm:cxn modelId="{FA859E9B-A737-4408-A9F3-7A0D042A8CA8}" type="presParOf" srcId="{0002B0CC-1F10-4F5C-BCF3-D00CC40CEB24}" destId="{79922B84-C19A-4BD4-850C-BBC7ACF499F4}" srcOrd="1" destOrd="0" presId="urn:microsoft.com/office/officeart/2005/8/layout/hierarchy3"/>
    <dgm:cxn modelId="{D54B7D8E-C0D2-4F7A-B501-163A542212A5}" type="presParOf" srcId="{CA5E2FE7-9596-4DD8-AC69-0A7784050F01}" destId="{C607B72C-B78E-4143-90CE-9621B2282760}" srcOrd="1" destOrd="0" presId="urn:microsoft.com/office/officeart/2005/8/layout/hierarchy3"/>
    <dgm:cxn modelId="{39AB1EE3-9ACB-490E-807F-3E8CE18EAA52}" type="presParOf" srcId="{C607B72C-B78E-4143-90CE-9621B2282760}" destId="{7EDD21C4-A48B-4E19-8B44-C38E98C4D7FA}" srcOrd="0" destOrd="0" presId="urn:microsoft.com/office/officeart/2005/8/layout/hierarchy3"/>
    <dgm:cxn modelId="{35399926-1444-45B6-B68F-6C40320EDE10}" type="presParOf" srcId="{C607B72C-B78E-4143-90CE-9621B2282760}" destId="{660CB93E-50D5-4276-88A7-D50D10652271}" srcOrd="1" destOrd="0" presId="urn:microsoft.com/office/officeart/2005/8/layout/hierarchy3"/>
    <dgm:cxn modelId="{BE3CFA31-6E3E-41C2-98AC-6D96E078D43C}" type="presParOf" srcId="{C607B72C-B78E-4143-90CE-9621B2282760}" destId="{A115FC55-C671-4D40-869C-AB2CDD329BA0}" srcOrd="2" destOrd="0" presId="urn:microsoft.com/office/officeart/2005/8/layout/hierarchy3"/>
    <dgm:cxn modelId="{B92AF74B-8731-4759-913D-CA9FE1FD6845}" type="presParOf" srcId="{C607B72C-B78E-4143-90CE-9621B2282760}" destId="{C4CADFC3-DC90-4AB8-934D-50DBF3A95C72}" srcOrd="3" destOrd="0" presId="urn:microsoft.com/office/officeart/2005/8/layout/hierarchy3"/>
    <dgm:cxn modelId="{290258D9-0D11-4F2A-B618-5E223B86E948}" type="presParOf" srcId="{E18CDDC7-FEF2-4DB0-9D3F-7187B2F00025}" destId="{15861B26-3C0B-4CAF-9274-91CF0CEF6060}" srcOrd="2" destOrd="0" presId="urn:microsoft.com/office/officeart/2005/8/layout/hierarchy3"/>
    <dgm:cxn modelId="{7022F14C-F97C-4C91-A026-56B762303CA3}" type="presParOf" srcId="{15861B26-3C0B-4CAF-9274-91CF0CEF6060}" destId="{7B18926B-BF2E-4C52-94E8-FF8739CD1AEE}" srcOrd="0" destOrd="0" presId="urn:microsoft.com/office/officeart/2005/8/layout/hierarchy3"/>
    <dgm:cxn modelId="{B8BF45CE-474C-48C0-8DE0-51A6109B24FD}" type="presParOf" srcId="{7B18926B-BF2E-4C52-94E8-FF8739CD1AEE}" destId="{C393B217-B096-48C1-A202-78ECC22A29B1}" srcOrd="0" destOrd="0" presId="urn:microsoft.com/office/officeart/2005/8/layout/hierarchy3"/>
    <dgm:cxn modelId="{723265C9-7B31-4C31-80B6-D5B3DF66D54B}" type="presParOf" srcId="{7B18926B-BF2E-4C52-94E8-FF8739CD1AEE}" destId="{E08F17C1-0768-4FEE-9950-C6D0A13B93AF}" srcOrd="1" destOrd="0" presId="urn:microsoft.com/office/officeart/2005/8/layout/hierarchy3"/>
    <dgm:cxn modelId="{05BCFD85-A6D9-4960-918F-A50738265EC7}" type="presParOf" srcId="{15861B26-3C0B-4CAF-9274-91CF0CEF6060}" destId="{1709CAFB-3CB2-44CA-B1C2-078919818D79}" srcOrd="1" destOrd="0" presId="urn:microsoft.com/office/officeart/2005/8/layout/hierarchy3"/>
    <dgm:cxn modelId="{CA0148EF-5101-4A26-BECA-4B0CD5FC0598}" type="presParOf" srcId="{1709CAFB-3CB2-44CA-B1C2-078919818D79}" destId="{3E04F135-F503-4A9A-B1FA-609419370ED4}" srcOrd="0" destOrd="0" presId="urn:microsoft.com/office/officeart/2005/8/layout/hierarchy3"/>
    <dgm:cxn modelId="{F29899D0-E64C-4670-9511-01F72DE84F28}" type="presParOf" srcId="{1709CAFB-3CB2-44CA-B1C2-078919818D79}" destId="{10038222-1AE2-416A-BA1D-EA8D0219C255}" srcOrd="1" destOrd="0" presId="urn:microsoft.com/office/officeart/2005/8/layout/hierarchy3"/>
    <dgm:cxn modelId="{100CDADA-2722-47F7-BF37-1918F9BBC507}" type="presParOf" srcId="{1709CAFB-3CB2-44CA-B1C2-078919818D79}" destId="{E136EDD3-4A5E-4D54-A4E8-B054A16186D9}" srcOrd="2" destOrd="0" presId="urn:microsoft.com/office/officeart/2005/8/layout/hierarchy3"/>
    <dgm:cxn modelId="{7D3F9FFC-B95B-4EEF-BE4D-B62FCA48253A}" type="presParOf" srcId="{1709CAFB-3CB2-44CA-B1C2-078919818D79}" destId="{22BAEDB0-4700-40AF-A311-F0FA204EEFF6}" srcOrd="3" destOrd="0" presId="urn:microsoft.com/office/officeart/2005/8/layout/hierarchy3"/>
    <dgm:cxn modelId="{0B182902-F24F-4BA3-BA20-F364A82BECA1}" type="presParOf" srcId="{E18CDDC7-FEF2-4DB0-9D3F-7187B2F00025}" destId="{B78513E3-4FDF-4940-BD1F-C7D577C08808}" srcOrd="3" destOrd="0" presId="urn:microsoft.com/office/officeart/2005/8/layout/hierarchy3"/>
    <dgm:cxn modelId="{51C5CAFA-457D-47D8-B2FE-4A5E5AF909DA}" type="presParOf" srcId="{B78513E3-4FDF-4940-BD1F-C7D577C08808}" destId="{E9FA4DAB-5488-49D3-A5ED-3B3097F10866}" srcOrd="0" destOrd="0" presId="urn:microsoft.com/office/officeart/2005/8/layout/hierarchy3"/>
    <dgm:cxn modelId="{0FA5172C-8565-461E-8002-5324A8B93156}" type="presParOf" srcId="{E9FA4DAB-5488-49D3-A5ED-3B3097F10866}" destId="{227D0E0B-2E7A-43A0-B00F-F96EA100B924}" srcOrd="0" destOrd="0" presId="urn:microsoft.com/office/officeart/2005/8/layout/hierarchy3"/>
    <dgm:cxn modelId="{E2398040-C5E1-4ABA-BE44-8FB80155342D}" type="presParOf" srcId="{E9FA4DAB-5488-49D3-A5ED-3B3097F10866}" destId="{1C59E3B6-4D31-4502-9144-3E69D5B18D01}" srcOrd="1" destOrd="0" presId="urn:microsoft.com/office/officeart/2005/8/layout/hierarchy3"/>
    <dgm:cxn modelId="{F1AA9BCB-C8E0-421D-90A9-7BB5138D57DA}" type="presParOf" srcId="{B78513E3-4FDF-4940-BD1F-C7D577C08808}" destId="{A6D40A78-94B8-4BF0-BB42-A5C16CADD27D}" srcOrd="1" destOrd="0" presId="urn:microsoft.com/office/officeart/2005/8/layout/hierarchy3"/>
    <dgm:cxn modelId="{5D253877-6674-467A-8BAD-C0D303B36DCC}" type="presParOf" srcId="{A6D40A78-94B8-4BF0-BB42-A5C16CADD27D}" destId="{65F8F61A-7212-4276-A439-495AC0E02E04}" srcOrd="0" destOrd="0" presId="urn:microsoft.com/office/officeart/2005/8/layout/hierarchy3"/>
    <dgm:cxn modelId="{69854C4A-1D1B-4962-9CF2-74F6AA2DC818}" type="presParOf" srcId="{A6D40A78-94B8-4BF0-BB42-A5C16CADD27D}" destId="{9F08557F-1485-46F7-86CE-083B917801FE}" srcOrd="1" destOrd="0" presId="urn:microsoft.com/office/officeart/2005/8/layout/hierarchy3"/>
    <dgm:cxn modelId="{3AD867F9-F2E1-4601-AB10-8A8827932DE8}" type="presParOf" srcId="{A6D40A78-94B8-4BF0-BB42-A5C16CADD27D}" destId="{B4ACA126-885B-45D5-87DF-17575E1294E2}" srcOrd="2" destOrd="0" presId="urn:microsoft.com/office/officeart/2005/8/layout/hierarchy3"/>
    <dgm:cxn modelId="{52739EDC-6FA6-46DA-A884-140C487E3EA3}" type="presParOf" srcId="{A6D40A78-94B8-4BF0-BB42-A5C16CADD27D}" destId="{22F4BE65-6DC4-4225-88C7-3EB3DC164292}" srcOrd="3" destOrd="0" presId="urn:microsoft.com/office/officeart/2005/8/layout/hierarchy3"/>
    <dgm:cxn modelId="{B064ADF2-192D-4C62-85D6-A29B60B1FCBE}" type="presParOf" srcId="{E18CDDC7-FEF2-4DB0-9D3F-7187B2F00025}" destId="{F92F4DC8-C0CD-4BE6-9A5D-25B56041A270}" srcOrd="4" destOrd="0" presId="urn:microsoft.com/office/officeart/2005/8/layout/hierarchy3"/>
    <dgm:cxn modelId="{6DC03584-9141-45F9-8720-F12242190DC7}" type="presParOf" srcId="{F92F4DC8-C0CD-4BE6-9A5D-25B56041A270}" destId="{86952D5E-E4B3-4E45-B2A5-F0C965932B96}" srcOrd="0" destOrd="0" presId="urn:microsoft.com/office/officeart/2005/8/layout/hierarchy3"/>
    <dgm:cxn modelId="{E8540296-CF22-40F6-B0F7-EF9FAD373CE8}" type="presParOf" srcId="{86952D5E-E4B3-4E45-B2A5-F0C965932B96}" destId="{03D8BFC2-1BFF-4B8C-8AC5-8776147EAFA7}" srcOrd="0" destOrd="0" presId="urn:microsoft.com/office/officeart/2005/8/layout/hierarchy3"/>
    <dgm:cxn modelId="{223BE7BE-D040-4022-B7F0-A4D28FC9E5D7}" type="presParOf" srcId="{86952D5E-E4B3-4E45-B2A5-F0C965932B96}" destId="{9C72401A-A372-43C8-94A3-86FA5FC1B5CE}" srcOrd="1" destOrd="0" presId="urn:microsoft.com/office/officeart/2005/8/layout/hierarchy3"/>
    <dgm:cxn modelId="{01BE8F0C-C8B1-4211-8CD6-3B7E5791D484}" type="presParOf" srcId="{F92F4DC8-C0CD-4BE6-9A5D-25B56041A270}" destId="{11ABF06A-1F24-4987-A16E-70B6807ADE23}" srcOrd="1" destOrd="0" presId="urn:microsoft.com/office/officeart/2005/8/layout/hierarchy3"/>
    <dgm:cxn modelId="{E6EE0F1E-D29D-41E1-988E-AF06ABEA825E}" type="presParOf" srcId="{11ABF06A-1F24-4987-A16E-70B6807ADE23}" destId="{EDF39DE8-DBEE-4E0C-A184-EBE227194A59}" srcOrd="0" destOrd="0" presId="urn:microsoft.com/office/officeart/2005/8/layout/hierarchy3"/>
    <dgm:cxn modelId="{6C71906A-2A63-4E77-823B-79BB7D8D28E7}" type="presParOf" srcId="{11ABF06A-1F24-4987-A16E-70B6807ADE23}" destId="{EFEA8D6B-735C-4CFE-9504-23A208F190E1}" srcOrd="1" destOrd="0" presId="urn:microsoft.com/office/officeart/2005/8/layout/hierarchy3"/>
    <dgm:cxn modelId="{FE7DC9F9-1FB6-4C17-AA08-13853F91A03C}" type="presParOf" srcId="{11ABF06A-1F24-4987-A16E-70B6807ADE23}" destId="{4DBD3BD0-21D1-4E52-825E-2AE88C632B6B}" srcOrd="2" destOrd="0" presId="urn:microsoft.com/office/officeart/2005/8/layout/hierarchy3"/>
    <dgm:cxn modelId="{DAA9DA7D-DD65-4165-B15A-618AE90FF767}" type="presParOf" srcId="{11ABF06A-1F24-4987-A16E-70B6807ADE23}" destId="{3602D997-E837-4AF0-8A52-C2F703606E7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053DF-2EAD-4BD7-BC25-8C219067474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6C56A0-4C0B-4627-AD58-968227EDBD2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Affordability</a:t>
          </a:r>
        </a:p>
      </dgm:t>
    </dgm:pt>
    <dgm:pt modelId="{37704613-51D5-4AAB-A33F-8D21D8BBE655}" type="parTrans" cxnId="{DB26E8A0-8AE4-4AC9-BE52-7FD195807162}">
      <dgm:prSet/>
      <dgm:spPr/>
      <dgm:t>
        <a:bodyPr/>
        <a:lstStyle/>
        <a:p>
          <a:endParaRPr lang="en-US"/>
        </a:p>
      </dgm:t>
    </dgm:pt>
    <dgm:pt modelId="{628853B8-BF03-497C-B5CA-F5B95DCD8AF5}" type="sibTrans" cxnId="{DB26E8A0-8AE4-4AC9-BE52-7FD195807162}">
      <dgm:prSet/>
      <dgm:spPr/>
      <dgm:t>
        <a:bodyPr/>
        <a:lstStyle/>
        <a:p>
          <a:endParaRPr lang="en-US"/>
        </a:p>
      </dgm:t>
    </dgm:pt>
    <dgm:pt modelId="{EC739742-FEA9-45EE-A506-B311EEEA6C6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Campus Climate</a:t>
          </a:r>
        </a:p>
      </dgm:t>
    </dgm:pt>
    <dgm:pt modelId="{C79DCF98-1F0D-42D5-A0E6-FE865BFFDDD0}" type="parTrans" cxnId="{EE4016D7-3650-43D3-85F8-6DBB23FCC380}">
      <dgm:prSet/>
      <dgm:spPr/>
      <dgm:t>
        <a:bodyPr/>
        <a:lstStyle/>
        <a:p>
          <a:endParaRPr lang="en-US"/>
        </a:p>
      </dgm:t>
    </dgm:pt>
    <dgm:pt modelId="{1A6D63C4-0585-4929-863F-C73130342425}" type="sibTrans" cxnId="{EE4016D7-3650-43D3-85F8-6DBB23FCC380}">
      <dgm:prSet/>
      <dgm:spPr/>
      <dgm:t>
        <a:bodyPr/>
        <a:lstStyle/>
        <a:p>
          <a:endParaRPr lang="en-US"/>
        </a:p>
      </dgm:t>
    </dgm:pt>
    <dgm:pt modelId="{C69BE16D-F962-4D9C-85C3-40201E82DC8B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/>
            <a:t>Climate Surveys</a:t>
          </a:r>
        </a:p>
      </dgm:t>
    </dgm:pt>
    <dgm:pt modelId="{C5D6CE5C-5233-418E-A8F6-FFFDF5DF55CD}" type="parTrans" cxnId="{1F7CE4DC-AC3D-478E-9E7D-F3800CE7B96C}">
      <dgm:prSet/>
      <dgm:spPr>
        <a:solidFill>
          <a:schemeClr val="accent5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FADF82E1-0DFF-481C-8567-254DA9EDB218}" type="sibTrans" cxnId="{1F7CE4DC-AC3D-478E-9E7D-F3800CE7B96C}">
      <dgm:prSet/>
      <dgm:spPr/>
      <dgm:t>
        <a:bodyPr/>
        <a:lstStyle/>
        <a:p>
          <a:endParaRPr lang="en-US"/>
        </a:p>
      </dgm:t>
    </dgm:pt>
    <dgm:pt modelId="{6CAADEB9-8A7F-46E6-BF2E-7821E779C33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Evidence</a:t>
          </a:r>
        </a:p>
      </dgm:t>
    </dgm:pt>
    <dgm:pt modelId="{62E06178-5AD9-4978-A4BA-65D80CC658D1}" type="parTrans" cxnId="{5821BD95-7025-451D-B027-59BC48F9E0A0}">
      <dgm:prSet/>
      <dgm:spPr/>
      <dgm:t>
        <a:bodyPr/>
        <a:lstStyle/>
        <a:p>
          <a:endParaRPr lang="en-US"/>
        </a:p>
      </dgm:t>
    </dgm:pt>
    <dgm:pt modelId="{9F6BAEE2-5A5D-4E72-B5F8-E27F991BB8B0}" type="sibTrans" cxnId="{5821BD95-7025-451D-B027-59BC48F9E0A0}">
      <dgm:prSet/>
      <dgm:spPr/>
      <dgm:t>
        <a:bodyPr/>
        <a:lstStyle/>
        <a:p>
          <a:endParaRPr lang="en-US"/>
        </a:p>
      </dgm:t>
    </dgm:pt>
    <dgm:pt modelId="{BD168E32-E292-421A-BB50-1DFE512451B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Student Supports</a:t>
          </a:r>
        </a:p>
      </dgm:t>
    </dgm:pt>
    <dgm:pt modelId="{0D6F58E7-A249-48D9-B73D-E54B028572F7}" type="parTrans" cxnId="{5720357D-B88D-438F-8589-5DDF7BF4D9A4}">
      <dgm:prSet/>
      <dgm:spPr/>
      <dgm:t>
        <a:bodyPr/>
        <a:lstStyle/>
        <a:p>
          <a:endParaRPr lang="en-US"/>
        </a:p>
      </dgm:t>
    </dgm:pt>
    <dgm:pt modelId="{ED7408E6-0B99-4571-9062-234606959DB7}" type="sibTrans" cxnId="{5720357D-B88D-438F-8589-5DDF7BF4D9A4}">
      <dgm:prSet/>
      <dgm:spPr/>
      <dgm:t>
        <a:bodyPr/>
        <a:lstStyle/>
        <a:p>
          <a:endParaRPr lang="en-US"/>
        </a:p>
      </dgm:t>
    </dgm:pt>
    <dgm:pt modelId="{7F0403FD-DC72-4A19-87CD-7D468940418F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Policy Innovations</a:t>
          </a:r>
        </a:p>
      </dgm:t>
    </dgm:pt>
    <dgm:pt modelId="{CD5A66A1-CA1E-4E02-8F77-B2102127E3F5}" type="parTrans" cxnId="{B2484337-838F-45C4-A874-A0F27EC238B3}">
      <dgm:prSet/>
      <dgm:spPr/>
      <dgm:t>
        <a:bodyPr/>
        <a:lstStyle/>
        <a:p>
          <a:endParaRPr lang="en-US"/>
        </a:p>
      </dgm:t>
    </dgm:pt>
    <dgm:pt modelId="{29132687-C89E-40F6-A56B-60DD26CD6C47}" type="sibTrans" cxnId="{B2484337-838F-45C4-A874-A0F27EC238B3}">
      <dgm:prSet/>
      <dgm:spPr/>
      <dgm:t>
        <a:bodyPr/>
        <a:lstStyle/>
        <a:p>
          <a:endParaRPr lang="en-US"/>
        </a:p>
      </dgm:t>
    </dgm:pt>
    <dgm:pt modelId="{DB51689F-50C7-48E5-A621-B859A41983A6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Internal Policy Audit</a:t>
          </a:r>
        </a:p>
      </dgm:t>
    </dgm:pt>
    <dgm:pt modelId="{492B9CBC-B65A-4388-AE8D-3EEE17DADE77}" type="parTrans" cxnId="{97431989-8985-4401-BCC3-6AF265DE06EC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8AEEC07C-5207-4AC8-B289-F6BB5A97351B}" type="sibTrans" cxnId="{97431989-8985-4401-BCC3-6AF265DE06EC}">
      <dgm:prSet/>
      <dgm:spPr/>
      <dgm:t>
        <a:bodyPr/>
        <a:lstStyle/>
        <a:p>
          <a:endParaRPr lang="en-US"/>
        </a:p>
      </dgm:t>
    </dgm:pt>
    <dgm:pt modelId="{1DC49524-DC57-4E01-8CD7-85F51DFAD387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Data-Informed Decision-Making</a:t>
          </a:r>
        </a:p>
      </dgm:t>
    </dgm:pt>
    <dgm:pt modelId="{3053B6D0-2E3F-4772-B2F9-FBDCB9C4D81F}" type="parTrans" cxnId="{35E05384-AE0E-4B5D-8419-3CB1D9A64D7F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EDBC946D-2C5B-4234-BCAC-8ECFDA35610C}" type="sibTrans" cxnId="{35E05384-AE0E-4B5D-8419-3CB1D9A64D7F}">
      <dgm:prSet/>
      <dgm:spPr/>
      <dgm:t>
        <a:bodyPr/>
        <a:lstStyle/>
        <a:p>
          <a:endParaRPr lang="en-US"/>
        </a:p>
      </dgm:t>
    </dgm:pt>
    <dgm:pt modelId="{92D21747-381E-4C62-9349-3919DA922B8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Wraparound Services</a:t>
          </a:r>
        </a:p>
      </dgm:t>
    </dgm:pt>
    <dgm:pt modelId="{D7D9117E-38A8-4AA6-83D2-FA2409CF7386}" type="parTrans" cxnId="{67E7241B-34AC-4C23-B2FF-5E954A79D9F7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A7CE98F-FAAD-4879-996D-4C059A235F31}" type="sibTrans" cxnId="{67E7241B-34AC-4C23-B2FF-5E954A79D9F7}">
      <dgm:prSet/>
      <dgm:spPr/>
      <dgm:t>
        <a:bodyPr/>
        <a:lstStyle/>
        <a:p>
          <a:endParaRPr lang="en-US"/>
        </a:p>
      </dgm:t>
    </dgm:pt>
    <dgm:pt modelId="{9043FB66-E767-46B2-BFD9-3C48BBCAF9F7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Expand OER</a:t>
          </a:r>
        </a:p>
      </dgm:t>
    </dgm:pt>
    <dgm:pt modelId="{5C913226-BEDE-4A7B-AAA8-0E7A4DF8897B}" type="parTrans" cxnId="{827169B8-1CD3-4950-8C46-2CC2BC91BD55}">
      <dgm:prSet/>
      <dgm:spPr>
        <a:solidFill>
          <a:srgbClr val="00B050"/>
        </a:solidFill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FF787985-B02B-455D-9F41-B3F686D09D28}" type="sibTrans" cxnId="{827169B8-1CD3-4950-8C46-2CC2BC91BD55}">
      <dgm:prSet/>
      <dgm:spPr/>
      <dgm:t>
        <a:bodyPr/>
        <a:lstStyle/>
        <a:p>
          <a:endParaRPr lang="en-US"/>
        </a:p>
      </dgm:t>
    </dgm:pt>
    <dgm:pt modelId="{62C3F843-CCF0-443B-8430-97A8D060D22D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b="1" i="1" dirty="0"/>
            <a:t>Developmental Education Reform</a:t>
          </a:r>
        </a:p>
      </dgm:t>
    </dgm:pt>
    <dgm:pt modelId="{5C0ABEC6-3201-409D-9364-59C94CF2B8FF}" type="parTrans" cxnId="{3D4C5601-48F0-4287-9B2E-2FFF7859155A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15A99307-80B5-4F5C-B6D8-948BFDCD7FC4}" type="sibTrans" cxnId="{3D4C5601-48F0-4287-9B2E-2FFF7859155A}">
      <dgm:prSet/>
      <dgm:spPr/>
      <dgm:t>
        <a:bodyPr/>
        <a:lstStyle/>
        <a:p>
          <a:endParaRPr lang="en-US"/>
        </a:p>
      </dgm:t>
    </dgm:pt>
    <dgm:pt modelId="{B22660A3-BA2D-4FE8-B45B-E4A10CFE91A8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Expand Early College</a:t>
          </a:r>
        </a:p>
      </dgm:t>
    </dgm:pt>
    <dgm:pt modelId="{5CC547C4-6A90-44FB-8CE2-E4CC7B138CF8}" type="parTrans" cxnId="{FE090481-5544-4F9B-8269-A6AD49E3CCB1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43AA563D-E56B-4F78-AC7C-C5E475681A70}" type="sibTrans" cxnId="{FE090481-5544-4F9B-8269-A6AD49E3CCB1}">
      <dgm:prSet/>
      <dgm:spPr/>
      <dgm:t>
        <a:bodyPr/>
        <a:lstStyle/>
        <a:p>
          <a:endParaRPr lang="en-US"/>
        </a:p>
      </dgm:t>
    </dgm:pt>
    <dgm:pt modelId="{1714FD8B-49BB-462D-ADE5-5829D97061A4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Expand PLA</a:t>
          </a:r>
        </a:p>
      </dgm:t>
    </dgm:pt>
    <dgm:pt modelId="{CBFE4533-B851-42D3-BFE0-C15EA943029A}" type="parTrans" cxnId="{5E381EB9-0690-4241-A645-D4407373776E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7EDC0B0-DD2A-4739-8C6C-53E1BE491C4B}" type="sibTrans" cxnId="{5E381EB9-0690-4241-A645-D4407373776E}">
      <dgm:prSet/>
      <dgm:spPr/>
      <dgm:t>
        <a:bodyPr/>
        <a:lstStyle/>
        <a:p>
          <a:endParaRPr lang="en-US"/>
        </a:p>
      </dgm:t>
    </dgm:pt>
    <dgm:pt modelId="{37E40052-A6E9-499F-817B-1BE7CEF7359E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/>
            <a:t>Diversify Faculty Corps</a:t>
          </a:r>
        </a:p>
      </dgm:t>
    </dgm:pt>
    <dgm:pt modelId="{E4B3B212-2AB7-493F-8289-7036575737DC}" type="parTrans" cxnId="{EDC7127E-2CBC-4D30-A92A-18962847B61E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051A81D9-2802-44F6-976C-2D0D165C1266}" type="sibTrans" cxnId="{EDC7127E-2CBC-4D30-A92A-18962847B61E}">
      <dgm:prSet/>
      <dgm:spPr/>
      <dgm:t>
        <a:bodyPr/>
        <a:lstStyle/>
        <a:p>
          <a:endParaRPr lang="en-US"/>
        </a:p>
      </dgm:t>
    </dgm:pt>
    <dgm:pt modelId="{B4422387-DD3C-433F-95BB-1E169F2DA577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b="1" i="1" dirty="0"/>
            <a:t>Critical Lens to Examine Outcomes</a:t>
          </a:r>
        </a:p>
      </dgm:t>
    </dgm:pt>
    <dgm:pt modelId="{CAF903EB-D4D4-40B3-B66E-4395F714996B}" type="parTrans" cxnId="{EC58DC5A-5510-4B52-BD0D-F6687E1F52EE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EC68006F-E51A-4161-8606-819A4667C44A}" type="sibTrans" cxnId="{EC58DC5A-5510-4B52-BD0D-F6687E1F52EE}">
      <dgm:prSet/>
      <dgm:spPr/>
      <dgm:t>
        <a:bodyPr/>
        <a:lstStyle/>
        <a:p>
          <a:endParaRPr lang="en-US"/>
        </a:p>
      </dgm:t>
    </dgm:pt>
    <dgm:pt modelId="{B6385DC3-7E75-44A2-84A2-C9BB9F09172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Learning Communities</a:t>
          </a:r>
        </a:p>
      </dgm:t>
    </dgm:pt>
    <dgm:pt modelId="{152FBE88-568C-419D-89FA-A5CA714A90D0}" type="parTrans" cxnId="{D1868A30-B005-4A34-AD69-248C8930E3F9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D819E7A5-0773-4D95-9340-9E8832785B0A}" type="sibTrans" cxnId="{D1868A30-B005-4A34-AD69-248C8930E3F9}">
      <dgm:prSet/>
      <dgm:spPr/>
      <dgm:t>
        <a:bodyPr/>
        <a:lstStyle/>
        <a:p>
          <a:endParaRPr lang="en-US"/>
        </a:p>
      </dgm:t>
    </dgm:pt>
    <dgm:pt modelId="{638551B5-8D8F-4EB2-91C0-A3DEF8A728C4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b="1" i="1" dirty="0" err="1"/>
            <a:t>MassGrant</a:t>
          </a:r>
          <a:r>
            <a:rPr lang="en-US" b="1" i="1" dirty="0"/>
            <a:t> Plus</a:t>
          </a:r>
        </a:p>
      </dgm:t>
    </dgm:pt>
    <dgm:pt modelId="{4575FB51-D6EA-4CD7-BA08-4961BFF05E11}" type="parTrans" cxnId="{970267F2-7562-44E3-943A-0735EC8F35C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1FB9536-AD36-4079-A5C0-4CC224AF5C58}" type="sibTrans" cxnId="{970267F2-7562-44E3-943A-0735EC8F35C7}">
      <dgm:prSet/>
      <dgm:spPr/>
      <dgm:t>
        <a:bodyPr/>
        <a:lstStyle/>
        <a:p>
          <a:endParaRPr lang="en-US"/>
        </a:p>
      </dgm:t>
    </dgm:pt>
    <dgm:pt modelId="{E18CDDC7-FEF2-4DB0-9D3F-7187B2F00025}" type="pres">
      <dgm:prSet presAssocID="{413053DF-2EAD-4BD7-BC25-8C21906747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B814FB-9EB1-41CC-A5FD-DF40A4E03409}" type="pres">
      <dgm:prSet presAssocID="{A16C56A0-4C0B-4627-AD58-968227EDBD20}" presName="root" presStyleCnt="0"/>
      <dgm:spPr/>
    </dgm:pt>
    <dgm:pt modelId="{9DCFA90B-B57E-474A-834D-0BDB28A594F7}" type="pres">
      <dgm:prSet presAssocID="{A16C56A0-4C0B-4627-AD58-968227EDBD20}" presName="rootComposite" presStyleCnt="0"/>
      <dgm:spPr/>
    </dgm:pt>
    <dgm:pt modelId="{D442E6D6-CA29-4C3D-8916-636B2C11A633}" type="pres">
      <dgm:prSet presAssocID="{A16C56A0-4C0B-4627-AD58-968227EDBD20}" presName="rootText" presStyleLbl="node1" presStyleIdx="0" presStyleCnt="5"/>
      <dgm:spPr/>
    </dgm:pt>
    <dgm:pt modelId="{293DD026-DB6E-4C82-85ED-CA6C094D03E0}" type="pres">
      <dgm:prSet presAssocID="{A16C56A0-4C0B-4627-AD58-968227EDBD20}" presName="rootConnector" presStyleLbl="node1" presStyleIdx="0" presStyleCnt="5"/>
      <dgm:spPr/>
    </dgm:pt>
    <dgm:pt modelId="{CBE03AB9-B699-4DFC-98A7-1E34279C6E22}" type="pres">
      <dgm:prSet presAssocID="{A16C56A0-4C0B-4627-AD58-968227EDBD20}" presName="childShape" presStyleCnt="0"/>
      <dgm:spPr/>
    </dgm:pt>
    <dgm:pt modelId="{2772DBFC-A701-478C-931A-AEB5513B764A}" type="pres">
      <dgm:prSet presAssocID="{5C913226-BEDE-4A7B-AAA8-0E7A4DF8897B}" presName="Name13" presStyleLbl="parChTrans1D2" presStyleIdx="0" presStyleCnt="12"/>
      <dgm:spPr/>
    </dgm:pt>
    <dgm:pt modelId="{27C7347C-98F5-4D31-A5E8-52C1764CC09E}" type="pres">
      <dgm:prSet presAssocID="{9043FB66-E767-46B2-BFD9-3C48BBCAF9F7}" presName="childText" presStyleLbl="bgAcc1" presStyleIdx="0" presStyleCnt="12">
        <dgm:presLayoutVars>
          <dgm:bulletEnabled val="1"/>
        </dgm:presLayoutVars>
      </dgm:prSet>
      <dgm:spPr/>
    </dgm:pt>
    <dgm:pt modelId="{13EA1FCE-CC91-44E7-9577-E7A8602A6042}" type="pres">
      <dgm:prSet presAssocID="{CBFE4533-B851-42D3-BFE0-C15EA943029A}" presName="Name13" presStyleLbl="parChTrans1D2" presStyleIdx="1" presStyleCnt="12"/>
      <dgm:spPr/>
    </dgm:pt>
    <dgm:pt modelId="{C9B71B96-33C3-4E65-9B34-F94D67BC45C7}" type="pres">
      <dgm:prSet presAssocID="{1714FD8B-49BB-462D-ADE5-5829D97061A4}" presName="childText" presStyleLbl="bgAcc1" presStyleIdx="1" presStyleCnt="12">
        <dgm:presLayoutVars>
          <dgm:bulletEnabled val="1"/>
        </dgm:presLayoutVars>
      </dgm:prSet>
      <dgm:spPr/>
    </dgm:pt>
    <dgm:pt modelId="{1654631C-E7ED-4DBC-BC07-AB5995352F24}" type="pres">
      <dgm:prSet presAssocID="{4575FB51-D6EA-4CD7-BA08-4961BFF05E11}" presName="Name13" presStyleLbl="parChTrans1D2" presStyleIdx="2" presStyleCnt="12"/>
      <dgm:spPr/>
    </dgm:pt>
    <dgm:pt modelId="{F50A21A6-1127-402A-8350-7CB1595E53B9}" type="pres">
      <dgm:prSet presAssocID="{638551B5-8D8F-4EB2-91C0-A3DEF8A728C4}" presName="childText" presStyleLbl="bgAcc1" presStyleIdx="2" presStyleCnt="12">
        <dgm:presLayoutVars>
          <dgm:bulletEnabled val="1"/>
        </dgm:presLayoutVars>
      </dgm:prSet>
      <dgm:spPr/>
    </dgm:pt>
    <dgm:pt modelId="{CA5E2FE7-9596-4DD8-AC69-0A7784050F01}" type="pres">
      <dgm:prSet presAssocID="{EC739742-FEA9-45EE-A506-B311EEEA6C62}" presName="root" presStyleCnt="0"/>
      <dgm:spPr/>
    </dgm:pt>
    <dgm:pt modelId="{0002B0CC-1F10-4F5C-BCF3-D00CC40CEB24}" type="pres">
      <dgm:prSet presAssocID="{EC739742-FEA9-45EE-A506-B311EEEA6C62}" presName="rootComposite" presStyleCnt="0"/>
      <dgm:spPr/>
    </dgm:pt>
    <dgm:pt modelId="{2B586576-610B-4CD6-B3AF-DE34C24CBA61}" type="pres">
      <dgm:prSet presAssocID="{EC739742-FEA9-45EE-A506-B311EEEA6C62}" presName="rootText" presStyleLbl="node1" presStyleIdx="1" presStyleCnt="5"/>
      <dgm:spPr/>
    </dgm:pt>
    <dgm:pt modelId="{79922B84-C19A-4BD4-850C-BBC7ACF499F4}" type="pres">
      <dgm:prSet presAssocID="{EC739742-FEA9-45EE-A506-B311EEEA6C62}" presName="rootConnector" presStyleLbl="node1" presStyleIdx="1" presStyleCnt="5"/>
      <dgm:spPr/>
    </dgm:pt>
    <dgm:pt modelId="{C607B72C-B78E-4143-90CE-9621B2282760}" type="pres">
      <dgm:prSet presAssocID="{EC739742-FEA9-45EE-A506-B311EEEA6C62}" presName="childShape" presStyleCnt="0"/>
      <dgm:spPr/>
    </dgm:pt>
    <dgm:pt modelId="{7EDD21C4-A48B-4E19-8B44-C38E98C4D7FA}" type="pres">
      <dgm:prSet presAssocID="{C5D6CE5C-5233-418E-A8F6-FFFDF5DF55CD}" presName="Name13" presStyleLbl="parChTrans1D2" presStyleIdx="3" presStyleCnt="12"/>
      <dgm:spPr/>
    </dgm:pt>
    <dgm:pt modelId="{660CB93E-50D5-4276-88A7-D50D10652271}" type="pres">
      <dgm:prSet presAssocID="{C69BE16D-F962-4D9C-85C3-40201E82DC8B}" presName="childText" presStyleLbl="bgAcc1" presStyleIdx="3" presStyleCnt="12" custLinFactNeighborX="2654" custLinFactNeighborY="2454">
        <dgm:presLayoutVars>
          <dgm:bulletEnabled val="1"/>
        </dgm:presLayoutVars>
      </dgm:prSet>
      <dgm:spPr/>
    </dgm:pt>
    <dgm:pt modelId="{7D00F7FB-E38C-4396-8531-407578C85DEF}" type="pres">
      <dgm:prSet presAssocID="{E4B3B212-2AB7-493F-8289-7036575737DC}" presName="Name13" presStyleLbl="parChTrans1D2" presStyleIdx="4" presStyleCnt="12"/>
      <dgm:spPr/>
    </dgm:pt>
    <dgm:pt modelId="{776B61F5-6017-45D8-B7E6-44D938779324}" type="pres">
      <dgm:prSet presAssocID="{37E40052-A6E9-499F-817B-1BE7CEF7359E}" presName="childText" presStyleLbl="bgAcc1" presStyleIdx="4" presStyleCnt="12">
        <dgm:presLayoutVars>
          <dgm:bulletEnabled val="1"/>
        </dgm:presLayoutVars>
      </dgm:prSet>
      <dgm:spPr/>
    </dgm:pt>
    <dgm:pt modelId="{15861B26-3C0B-4CAF-9274-91CF0CEF6060}" type="pres">
      <dgm:prSet presAssocID="{BD168E32-E292-421A-BB50-1DFE512451BA}" presName="root" presStyleCnt="0"/>
      <dgm:spPr/>
    </dgm:pt>
    <dgm:pt modelId="{7B18926B-BF2E-4C52-94E8-FF8739CD1AEE}" type="pres">
      <dgm:prSet presAssocID="{BD168E32-E292-421A-BB50-1DFE512451BA}" presName="rootComposite" presStyleCnt="0"/>
      <dgm:spPr/>
    </dgm:pt>
    <dgm:pt modelId="{C393B217-B096-48C1-A202-78ECC22A29B1}" type="pres">
      <dgm:prSet presAssocID="{BD168E32-E292-421A-BB50-1DFE512451BA}" presName="rootText" presStyleLbl="node1" presStyleIdx="2" presStyleCnt="5"/>
      <dgm:spPr/>
    </dgm:pt>
    <dgm:pt modelId="{E08F17C1-0768-4FEE-9950-C6D0A13B93AF}" type="pres">
      <dgm:prSet presAssocID="{BD168E32-E292-421A-BB50-1DFE512451BA}" presName="rootConnector" presStyleLbl="node1" presStyleIdx="2" presStyleCnt="5"/>
      <dgm:spPr/>
    </dgm:pt>
    <dgm:pt modelId="{1709CAFB-3CB2-44CA-B1C2-078919818D79}" type="pres">
      <dgm:prSet presAssocID="{BD168E32-E292-421A-BB50-1DFE512451BA}" presName="childShape" presStyleCnt="0"/>
      <dgm:spPr/>
    </dgm:pt>
    <dgm:pt modelId="{F0DB9CA4-E09E-4582-91F7-27E0E7259CE2}" type="pres">
      <dgm:prSet presAssocID="{D7D9117E-38A8-4AA6-83D2-FA2409CF7386}" presName="Name13" presStyleLbl="parChTrans1D2" presStyleIdx="5" presStyleCnt="12"/>
      <dgm:spPr/>
    </dgm:pt>
    <dgm:pt modelId="{F59C1F8E-25CF-4E36-9426-C885B4E1665C}" type="pres">
      <dgm:prSet presAssocID="{92D21747-381E-4C62-9349-3919DA922B85}" presName="childText" presStyleLbl="bgAcc1" presStyleIdx="5" presStyleCnt="12">
        <dgm:presLayoutVars>
          <dgm:bulletEnabled val="1"/>
        </dgm:presLayoutVars>
      </dgm:prSet>
      <dgm:spPr/>
    </dgm:pt>
    <dgm:pt modelId="{511960BA-AFCC-45B6-A55D-34476BFA68FB}" type="pres">
      <dgm:prSet presAssocID="{152FBE88-568C-419D-89FA-A5CA714A90D0}" presName="Name13" presStyleLbl="parChTrans1D2" presStyleIdx="6" presStyleCnt="12"/>
      <dgm:spPr/>
    </dgm:pt>
    <dgm:pt modelId="{82B1E56C-72AA-41D3-84B1-99A37266B707}" type="pres">
      <dgm:prSet presAssocID="{B6385DC3-7E75-44A2-84A2-C9BB9F091724}" presName="childText" presStyleLbl="bgAcc1" presStyleIdx="6" presStyleCnt="12">
        <dgm:presLayoutVars>
          <dgm:bulletEnabled val="1"/>
        </dgm:presLayoutVars>
      </dgm:prSet>
      <dgm:spPr/>
    </dgm:pt>
    <dgm:pt modelId="{B78513E3-4FDF-4940-BD1F-C7D577C08808}" type="pres">
      <dgm:prSet presAssocID="{7F0403FD-DC72-4A19-87CD-7D468940418F}" presName="root" presStyleCnt="0"/>
      <dgm:spPr/>
    </dgm:pt>
    <dgm:pt modelId="{E9FA4DAB-5488-49D3-A5ED-3B3097F10866}" type="pres">
      <dgm:prSet presAssocID="{7F0403FD-DC72-4A19-87CD-7D468940418F}" presName="rootComposite" presStyleCnt="0"/>
      <dgm:spPr/>
    </dgm:pt>
    <dgm:pt modelId="{227D0E0B-2E7A-43A0-B00F-F96EA100B924}" type="pres">
      <dgm:prSet presAssocID="{7F0403FD-DC72-4A19-87CD-7D468940418F}" presName="rootText" presStyleLbl="node1" presStyleIdx="3" presStyleCnt="5"/>
      <dgm:spPr/>
    </dgm:pt>
    <dgm:pt modelId="{1C59E3B6-4D31-4502-9144-3E69D5B18D01}" type="pres">
      <dgm:prSet presAssocID="{7F0403FD-DC72-4A19-87CD-7D468940418F}" presName="rootConnector" presStyleLbl="node1" presStyleIdx="3" presStyleCnt="5"/>
      <dgm:spPr/>
    </dgm:pt>
    <dgm:pt modelId="{A6D40A78-94B8-4BF0-BB42-A5C16CADD27D}" type="pres">
      <dgm:prSet presAssocID="{7F0403FD-DC72-4A19-87CD-7D468940418F}" presName="childShape" presStyleCnt="0"/>
      <dgm:spPr/>
    </dgm:pt>
    <dgm:pt modelId="{65F8F61A-7212-4276-A439-495AC0E02E04}" type="pres">
      <dgm:prSet presAssocID="{492B9CBC-B65A-4388-AE8D-3EEE17DADE77}" presName="Name13" presStyleLbl="parChTrans1D2" presStyleIdx="7" presStyleCnt="12"/>
      <dgm:spPr/>
    </dgm:pt>
    <dgm:pt modelId="{9F08557F-1485-46F7-86CE-083B917801FE}" type="pres">
      <dgm:prSet presAssocID="{DB51689F-50C7-48E5-A621-B859A41983A6}" presName="childText" presStyleLbl="bgAcc1" presStyleIdx="7" presStyleCnt="12" custScaleX="107405">
        <dgm:presLayoutVars>
          <dgm:bulletEnabled val="1"/>
        </dgm:presLayoutVars>
      </dgm:prSet>
      <dgm:spPr/>
    </dgm:pt>
    <dgm:pt modelId="{3D966E85-5E9B-4D0B-B856-AB885C964E23}" type="pres">
      <dgm:prSet presAssocID="{5C0ABEC6-3201-409D-9364-59C94CF2B8FF}" presName="Name13" presStyleLbl="parChTrans1D2" presStyleIdx="8" presStyleCnt="12"/>
      <dgm:spPr/>
    </dgm:pt>
    <dgm:pt modelId="{99453271-F01D-4039-A7C9-BE4ADC0A8B01}" type="pres">
      <dgm:prSet presAssocID="{62C3F843-CCF0-443B-8430-97A8D060D22D}" presName="childText" presStyleLbl="bgAcc1" presStyleIdx="8" presStyleCnt="12">
        <dgm:presLayoutVars>
          <dgm:bulletEnabled val="1"/>
        </dgm:presLayoutVars>
      </dgm:prSet>
      <dgm:spPr/>
    </dgm:pt>
    <dgm:pt modelId="{B4A2B7A1-5607-447F-B49B-AC0D14A54911}" type="pres">
      <dgm:prSet presAssocID="{5CC547C4-6A90-44FB-8CE2-E4CC7B138CF8}" presName="Name13" presStyleLbl="parChTrans1D2" presStyleIdx="9" presStyleCnt="12"/>
      <dgm:spPr/>
    </dgm:pt>
    <dgm:pt modelId="{2339D05A-7E52-40A6-832D-ABA31B78CCD1}" type="pres">
      <dgm:prSet presAssocID="{B22660A3-BA2D-4FE8-B45B-E4A10CFE91A8}" presName="childText" presStyleLbl="bgAcc1" presStyleIdx="9" presStyleCnt="12">
        <dgm:presLayoutVars>
          <dgm:bulletEnabled val="1"/>
        </dgm:presLayoutVars>
      </dgm:prSet>
      <dgm:spPr/>
    </dgm:pt>
    <dgm:pt modelId="{F92F4DC8-C0CD-4BE6-9A5D-25B56041A270}" type="pres">
      <dgm:prSet presAssocID="{6CAADEB9-8A7F-46E6-BF2E-7821E779C336}" presName="root" presStyleCnt="0"/>
      <dgm:spPr/>
    </dgm:pt>
    <dgm:pt modelId="{86952D5E-E4B3-4E45-B2A5-F0C965932B96}" type="pres">
      <dgm:prSet presAssocID="{6CAADEB9-8A7F-46E6-BF2E-7821E779C336}" presName="rootComposite" presStyleCnt="0"/>
      <dgm:spPr/>
    </dgm:pt>
    <dgm:pt modelId="{03D8BFC2-1BFF-4B8C-8AC5-8776147EAFA7}" type="pres">
      <dgm:prSet presAssocID="{6CAADEB9-8A7F-46E6-BF2E-7821E779C336}" presName="rootText" presStyleLbl="node1" presStyleIdx="4" presStyleCnt="5"/>
      <dgm:spPr/>
    </dgm:pt>
    <dgm:pt modelId="{9C72401A-A372-43C8-94A3-86FA5FC1B5CE}" type="pres">
      <dgm:prSet presAssocID="{6CAADEB9-8A7F-46E6-BF2E-7821E779C336}" presName="rootConnector" presStyleLbl="node1" presStyleIdx="4" presStyleCnt="5"/>
      <dgm:spPr/>
    </dgm:pt>
    <dgm:pt modelId="{11ABF06A-1F24-4987-A16E-70B6807ADE23}" type="pres">
      <dgm:prSet presAssocID="{6CAADEB9-8A7F-46E6-BF2E-7821E779C336}" presName="childShape" presStyleCnt="0"/>
      <dgm:spPr/>
    </dgm:pt>
    <dgm:pt modelId="{4DBD3BD0-21D1-4E52-825E-2AE88C632B6B}" type="pres">
      <dgm:prSet presAssocID="{3053B6D0-2E3F-4772-B2F9-FBDCB9C4D81F}" presName="Name13" presStyleLbl="parChTrans1D2" presStyleIdx="10" presStyleCnt="12"/>
      <dgm:spPr/>
    </dgm:pt>
    <dgm:pt modelId="{3602D997-E837-4AF0-8A52-C2F703606E7D}" type="pres">
      <dgm:prSet presAssocID="{1DC49524-DC57-4E01-8CD7-85F51DFAD387}" presName="childText" presStyleLbl="bgAcc1" presStyleIdx="10" presStyleCnt="12">
        <dgm:presLayoutVars>
          <dgm:bulletEnabled val="1"/>
        </dgm:presLayoutVars>
      </dgm:prSet>
      <dgm:spPr/>
    </dgm:pt>
    <dgm:pt modelId="{9729B759-556E-4C8C-BD25-1F61304C173F}" type="pres">
      <dgm:prSet presAssocID="{CAF903EB-D4D4-40B3-B66E-4395F714996B}" presName="Name13" presStyleLbl="parChTrans1D2" presStyleIdx="11" presStyleCnt="12"/>
      <dgm:spPr/>
    </dgm:pt>
    <dgm:pt modelId="{FC707D1B-70C6-4707-8FDB-E715573706B6}" type="pres">
      <dgm:prSet presAssocID="{B4422387-DD3C-433F-95BB-1E169F2DA577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3D4C5601-48F0-4287-9B2E-2FFF7859155A}" srcId="{7F0403FD-DC72-4A19-87CD-7D468940418F}" destId="{62C3F843-CCF0-443B-8430-97A8D060D22D}" srcOrd="1" destOrd="0" parTransId="{5C0ABEC6-3201-409D-9364-59C94CF2B8FF}" sibTransId="{15A99307-80B5-4F5C-B6D8-948BFDCD7FC4}"/>
    <dgm:cxn modelId="{FA787F07-BB99-4DCF-9FA9-9282869DC492}" type="presOf" srcId="{C69BE16D-F962-4D9C-85C3-40201E82DC8B}" destId="{660CB93E-50D5-4276-88A7-D50D10652271}" srcOrd="0" destOrd="0" presId="urn:microsoft.com/office/officeart/2005/8/layout/hierarchy3"/>
    <dgm:cxn modelId="{D5EDD807-8641-4666-8BA9-C827056457DE}" type="presOf" srcId="{4575FB51-D6EA-4CD7-BA08-4961BFF05E11}" destId="{1654631C-E7ED-4DBC-BC07-AB5995352F24}" srcOrd="0" destOrd="0" presId="urn:microsoft.com/office/officeart/2005/8/layout/hierarchy3"/>
    <dgm:cxn modelId="{226BC911-BED2-4E29-B384-051EF889F353}" type="presOf" srcId="{6CAADEB9-8A7F-46E6-BF2E-7821E779C336}" destId="{9C72401A-A372-43C8-94A3-86FA5FC1B5CE}" srcOrd="1" destOrd="0" presId="urn:microsoft.com/office/officeart/2005/8/layout/hierarchy3"/>
    <dgm:cxn modelId="{DF438414-5414-4B1F-A4AD-42A80B96D670}" type="presOf" srcId="{5C0ABEC6-3201-409D-9364-59C94CF2B8FF}" destId="{3D966E85-5E9B-4D0B-B856-AB885C964E23}" srcOrd="0" destOrd="0" presId="urn:microsoft.com/office/officeart/2005/8/layout/hierarchy3"/>
    <dgm:cxn modelId="{31B4C315-1D8F-4892-988F-CBA9BF2011B6}" type="presOf" srcId="{A16C56A0-4C0B-4627-AD58-968227EDBD20}" destId="{D442E6D6-CA29-4C3D-8916-636B2C11A633}" srcOrd="0" destOrd="0" presId="urn:microsoft.com/office/officeart/2005/8/layout/hierarchy3"/>
    <dgm:cxn modelId="{67E7241B-34AC-4C23-B2FF-5E954A79D9F7}" srcId="{BD168E32-E292-421A-BB50-1DFE512451BA}" destId="{92D21747-381E-4C62-9349-3919DA922B85}" srcOrd="0" destOrd="0" parTransId="{D7D9117E-38A8-4AA6-83D2-FA2409CF7386}" sibTransId="{FA7CE98F-FAAD-4879-996D-4C059A235F31}"/>
    <dgm:cxn modelId="{7DA62920-63BA-415E-9472-E735D0A5DAFD}" type="presOf" srcId="{152FBE88-568C-419D-89FA-A5CA714A90D0}" destId="{511960BA-AFCC-45B6-A55D-34476BFA68FB}" srcOrd="0" destOrd="0" presId="urn:microsoft.com/office/officeart/2005/8/layout/hierarchy3"/>
    <dgm:cxn modelId="{27A2AD2E-31E7-4F09-8654-EFA8955D7F95}" type="presOf" srcId="{E4B3B212-2AB7-493F-8289-7036575737DC}" destId="{7D00F7FB-E38C-4396-8531-407578C85DEF}" srcOrd="0" destOrd="0" presId="urn:microsoft.com/office/officeart/2005/8/layout/hierarchy3"/>
    <dgm:cxn modelId="{B62AD82F-1101-4604-BA29-01608884A9C8}" type="presOf" srcId="{CBFE4533-B851-42D3-BFE0-C15EA943029A}" destId="{13EA1FCE-CC91-44E7-9577-E7A8602A6042}" srcOrd="0" destOrd="0" presId="urn:microsoft.com/office/officeart/2005/8/layout/hierarchy3"/>
    <dgm:cxn modelId="{D1868A30-B005-4A34-AD69-248C8930E3F9}" srcId="{BD168E32-E292-421A-BB50-1DFE512451BA}" destId="{B6385DC3-7E75-44A2-84A2-C9BB9F091724}" srcOrd="1" destOrd="0" parTransId="{152FBE88-568C-419D-89FA-A5CA714A90D0}" sibTransId="{D819E7A5-0773-4D95-9340-9E8832785B0A}"/>
    <dgm:cxn modelId="{B2484337-838F-45C4-A874-A0F27EC238B3}" srcId="{413053DF-2EAD-4BD7-BC25-8C219067474E}" destId="{7F0403FD-DC72-4A19-87CD-7D468940418F}" srcOrd="3" destOrd="0" parTransId="{CD5A66A1-CA1E-4E02-8F77-B2102127E3F5}" sibTransId="{29132687-C89E-40F6-A56B-60DD26CD6C47}"/>
    <dgm:cxn modelId="{CB465D39-6ECE-49B7-A2C7-F8B66D9E3ECE}" type="presOf" srcId="{413053DF-2EAD-4BD7-BC25-8C219067474E}" destId="{E18CDDC7-FEF2-4DB0-9D3F-7187B2F00025}" srcOrd="0" destOrd="0" presId="urn:microsoft.com/office/officeart/2005/8/layout/hierarchy3"/>
    <dgm:cxn modelId="{8FAB3C3B-DC77-407E-AEB8-90470B8C4940}" type="presOf" srcId="{6CAADEB9-8A7F-46E6-BF2E-7821E779C336}" destId="{03D8BFC2-1BFF-4B8C-8AC5-8776147EAFA7}" srcOrd="0" destOrd="0" presId="urn:microsoft.com/office/officeart/2005/8/layout/hierarchy3"/>
    <dgm:cxn modelId="{DD57503D-10A7-4532-9936-FA3463F94456}" type="presOf" srcId="{B22660A3-BA2D-4FE8-B45B-E4A10CFE91A8}" destId="{2339D05A-7E52-40A6-832D-ABA31B78CCD1}" srcOrd="0" destOrd="0" presId="urn:microsoft.com/office/officeart/2005/8/layout/hierarchy3"/>
    <dgm:cxn modelId="{87763D68-D578-4D80-8586-C9183F935F78}" type="presOf" srcId="{EC739742-FEA9-45EE-A506-B311EEEA6C62}" destId="{2B586576-610B-4CD6-B3AF-DE34C24CBA61}" srcOrd="0" destOrd="0" presId="urn:microsoft.com/office/officeart/2005/8/layout/hierarchy3"/>
    <dgm:cxn modelId="{01BDA448-648C-478D-9D40-C820A8CB28A5}" type="presOf" srcId="{C5D6CE5C-5233-418E-A8F6-FFFDF5DF55CD}" destId="{7EDD21C4-A48B-4E19-8B44-C38E98C4D7FA}" srcOrd="0" destOrd="0" presId="urn:microsoft.com/office/officeart/2005/8/layout/hierarchy3"/>
    <dgm:cxn modelId="{4258E24B-A9F4-4179-A1EE-900341D4AB6B}" type="presOf" srcId="{92D21747-381E-4C62-9349-3919DA922B85}" destId="{F59C1F8E-25CF-4E36-9426-C885B4E1665C}" srcOrd="0" destOrd="0" presId="urn:microsoft.com/office/officeart/2005/8/layout/hierarchy3"/>
    <dgm:cxn modelId="{3AC8604C-C684-4B2F-B4E0-F39787F64E50}" type="presOf" srcId="{5CC547C4-6A90-44FB-8CE2-E4CC7B138CF8}" destId="{B4A2B7A1-5607-447F-B49B-AC0D14A54911}" srcOrd="0" destOrd="0" presId="urn:microsoft.com/office/officeart/2005/8/layout/hierarchy3"/>
    <dgm:cxn modelId="{4243B46D-3C72-4C5E-96A8-171C70EAB95F}" type="presOf" srcId="{1714FD8B-49BB-462D-ADE5-5829D97061A4}" destId="{C9B71B96-33C3-4E65-9B34-F94D67BC45C7}" srcOrd="0" destOrd="0" presId="urn:microsoft.com/office/officeart/2005/8/layout/hierarchy3"/>
    <dgm:cxn modelId="{739B5E70-B40E-4F74-8F2D-D47EF0258CAE}" type="presOf" srcId="{B6385DC3-7E75-44A2-84A2-C9BB9F091724}" destId="{82B1E56C-72AA-41D3-84B1-99A37266B707}" srcOrd="0" destOrd="0" presId="urn:microsoft.com/office/officeart/2005/8/layout/hierarchy3"/>
    <dgm:cxn modelId="{2E556B73-440E-410B-9DC1-7F43188C7D44}" type="presOf" srcId="{7F0403FD-DC72-4A19-87CD-7D468940418F}" destId="{227D0E0B-2E7A-43A0-B00F-F96EA100B924}" srcOrd="0" destOrd="0" presId="urn:microsoft.com/office/officeart/2005/8/layout/hierarchy3"/>
    <dgm:cxn modelId="{EC58DC5A-5510-4B52-BD0D-F6687E1F52EE}" srcId="{6CAADEB9-8A7F-46E6-BF2E-7821E779C336}" destId="{B4422387-DD3C-433F-95BB-1E169F2DA577}" srcOrd="1" destOrd="0" parTransId="{CAF903EB-D4D4-40B3-B66E-4395F714996B}" sibTransId="{EC68006F-E51A-4161-8606-819A4667C44A}"/>
    <dgm:cxn modelId="{80C66C7B-F944-4A1F-811B-F2A6DD19B75D}" type="presOf" srcId="{5C913226-BEDE-4A7B-AAA8-0E7A4DF8897B}" destId="{2772DBFC-A701-478C-931A-AEB5513B764A}" srcOrd="0" destOrd="0" presId="urn:microsoft.com/office/officeart/2005/8/layout/hierarchy3"/>
    <dgm:cxn modelId="{5720357D-B88D-438F-8589-5DDF7BF4D9A4}" srcId="{413053DF-2EAD-4BD7-BC25-8C219067474E}" destId="{BD168E32-E292-421A-BB50-1DFE512451BA}" srcOrd="2" destOrd="0" parTransId="{0D6F58E7-A249-48D9-B73D-E54B028572F7}" sibTransId="{ED7408E6-0B99-4571-9062-234606959DB7}"/>
    <dgm:cxn modelId="{EDC7127E-2CBC-4D30-A92A-18962847B61E}" srcId="{EC739742-FEA9-45EE-A506-B311EEEA6C62}" destId="{37E40052-A6E9-499F-817B-1BE7CEF7359E}" srcOrd="1" destOrd="0" parTransId="{E4B3B212-2AB7-493F-8289-7036575737DC}" sibTransId="{051A81D9-2802-44F6-976C-2D0D165C1266}"/>
    <dgm:cxn modelId="{E499207F-9BE3-4591-B6CB-37AE95B59F75}" type="presOf" srcId="{37E40052-A6E9-499F-817B-1BE7CEF7359E}" destId="{776B61F5-6017-45D8-B7E6-44D938779324}" srcOrd="0" destOrd="0" presId="urn:microsoft.com/office/officeart/2005/8/layout/hierarchy3"/>
    <dgm:cxn modelId="{FE090481-5544-4F9B-8269-A6AD49E3CCB1}" srcId="{7F0403FD-DC72-4A19-87CD-7D468940418F}" destId="{B22660A3-BA2D-4FE8-B45B-E4A10CFE91A8}" srcOrd="2" destOrd="0" parTransId="{5CC547C4-6A90-44FB-8CE2-E4CC7B138CF8}" sibTransId="{43AA563D-E56B-4F78-AC7C-C5E475681A70}"/>
    <dgm:cxn modelId="{51CA6E81-DFEA-4451-8F59-6633461B577D}" type="presOf" srcId="{BD168E32-E292-421A-BB50-1DFE512451BA}" destId="{E08F17C1-0768-4FEE-9950-C6D0A13B93AF}" srcOrd="1" destOrd="0" presId="urn:microsoft.com/office/officeart/2005/8/layout/hierarchy3"/>
    <dgm:cxn modelId="{35E05384-AE0E-4B5D-8419-3CB1D9A64D7F}" srcId="{6CAADEB9-8A7F-46E6-BF2E-7821E779C336}" destId="{1DC49524-DC57-4E01-8CD7-85F51DFAD387}" srcOrd="0" destOrd="0" parTransId="{3053B6D0-2E3F-4772-B2F9-FBDCB9C4D81F}" sibTransId="{EDBC946D-2C5B-4234-BCAC-8ECFDA35610C}"/>
    <dgm:cxn modelId="{D507D686-6513-4C9E-8AC9-E672C474B4F4}" type="presOf" srcId="{A16C56A0-4C0B-4627-AD58-968227EDBD20}" destId="{293DD026-DB6E-4C82-85ED-CA6C094D03E0}" srcOrd="1" destOrd="0" presId="urn:microsoft.com/office/officeart/2005/8/layout/hierarchy3"/>
    <dgm:cxn modelId="{97431989-8985-4401-BCC3-6AF265DE06EC}" srcId="{7F0403FD-DC72-4A19-87CD-7D468940418F}" destId="{DB51689F-50C7-48E5-A621-B859A41983A6}" srcOrd="0" destOrd="0" parTransId="{492B9CBC-B65A-4388-AE8D-3EEE17DADE77}" sibTransId="{8AEEC07C-5207-4AC8-B289-F6BB5A97351B}"/>
    <dgm:cxn modelId="{2EC04895-1721-4341-B490-9AE789032602}" type="presOf" srcId="{62C3F843-CCF0-443B-8430-97A8D060D22D}" destId="{99453271-F01D-4039-A7C9-BE4ADC0A8B01}" srcOrd="0" destOrd="0" presId="urn:microsoft.com/office/officeart/2005/8/layout/hierarchy3"/>
    <dgm:cxn modelId="{5821BD95-7025-451D-B027-59BC48F9E0A0}" srcId="{413053DF-2EAD-4BD7-BC25-8C219067474E}" destId="{6CAADEB9-8A7F-46E6-BF2E-7821E779C336}" srcOrd="4" destOrd="0" parTransId="{62E06178-5AD9-4978-A4BA-65D80CC658D1}" sibTransId="{9F6BAEE2-5A5D-4E72-B5F8-E27F991BB8B0}"/>
    <dgm:cxn modelId="{C1EB5498-CBA3-4045-8B15-4A63A302A95F}" type="presOf" srcId="{EC739742-FEA9-45EE-A506-B311EEEA6C62}" destId="{79922B84-C19A-4BD4-850C-BBC7ACF499F4}" srcOrd="1" destOrd="0" presId="urn:microsoft.com/office/officeart/2005/8/layout/hierarchy3"/>
    <dgm:cxn modelId="{9EE1D89E-DE4B-424A-9639-6C4CEA07FB24}" type="presOf" srcId="{7F0403FD-DC72-4A19-87CD-7D468940418F}" destId="{1C59E3B6-4D31-4502-9144-3E69D5B18D01}" srcOrd="1" destOrd="0" presId="urn:microsoft.com/office/officeart/2005/8/layout/hierarchy3"/>
    <dgm:cxn modelId="{DB26E8A0-8AE4-4AC9-BE52-7FD195807162}" srcId="{413053DF-2EAD-4BD7-BC25-8C219067474E}" destId="{A16C56A0-4C0B-4627-AD58-968227EDBD20}" srcOrd="0" destOrd="0" parTransId="{37704613-51D5-4AAB-A33F-8D21D8BBE655}" sibTransId="{628853B8-BF03-497C-B5CA-F5B95DCD8AF5}"/>
    <dgm:cxn modelId="{827169B8-1CD3-4950-8C46-2CC2BC91BD55}" srcId="{A16C56A0-4C0B-4627-AD58-968227EDBD20}" destId="{9043FB66-E767-46B2-BFD9-3C48BBCAF9F7}" srcOrd="0" destOrd="0" parTransId="{5C913226-BEDE-4A7B-AAA8-0E7A4DF8897B}" sibTransId="{FF787985-B02B-455D-9F41-B3F686D09D28}"/>
    <dgm:cxn modelId="{B6B31CB9-8093-40B5-8DE8-391CA3C00A8D}" type="presOf" srcId="{CAF903EB-D4D4-40B3-B66E-4395F714996B}" destId="{9729B759-556E-4C8C-BD25-1F61304C173F}" srcOrd="0" destOrd="0" presId="urn:microsoft.com/office/officeart/2005/8/layout/hierarchy3"/>
    <dgm:cxn modelId="{5E381EB9-0690-4241-A645-D4407373776E}" srcId="{A16C56A0-4C0B-4627-AD58-968227EDBD20}" destId="{1714FD8B-49BB-462D-ADE5-5829D97061A4}" srcOrd="1" destOrd="0" parTransId="{CBFE4533-B851-42D3-BFE0-C15EA943029A}" sibTransId="{57EDC0B0-DD2A-4739-8C6C-53E1BE491C4B}"/>
    <dgm:cxn modelId="{0A5709C1-0FB7-4945-A6B2-76DDCB72357F}" type="presOf" srcId="{638551B5-8D8F-4EB2-91C0-A3DEF8A728C4}" destId="{F50A21A6-1127-402A-8350-7CB1595E53B9}" srcOrd="0" destOrd="0" presId="urn:microsoft.com/office/officeart/2005/8/layout/hierarchy3"/>
    <dgm:cxn modelId="{D5A93CC1-8A51-4CDF-A6D1-8956225A84FC}" type="presOf" srcId="{DB51689F-50C7-48E5-A621-B859A41983A6}" destId="{9F08557F-1485-46F7-86CE-083B917801FE}" srcOrd="0" destOrd="0" presId="urn:microsoft.com/office/officeart/2005/8/layout/hierarchy3"/>
    <dgm:cxn modelId="{AC4F45C1-7D97-4CF9-8F86-71628A319A31}" type="presOf" srcId="{1DC49524-DC57-4E01-8CD7-85F51DFAD387}" destId="{3602D997-E837-4AF0-8A52-C2F703606E7D}" srcOrd="0" destOrd="0" presId="urn:microsoft.com/office/officeart/2005/8/layout/hierarchy3"/>
    <dgm:cxn modelId="{EE4016D7-3650-43D3-85F8-6DBB23FCC380}" srcId="{413053DF-2EAD-4BD7-BC25-8C219067474E}" destId="{EC739742-FEA9-45EE-A506-B311EEEA6C62}" srcOrd="1" destOrd="0" parTransId="{C79DCF98-1F0D-42D5-A0E6-FE865BFFDDD0}" sibTransId="{1A6D63C4-0585-4929-863F-C73130342425}"/>
    <dgm:cxn modelId="{B0A5C8DB-77FE-453E-82C1-33F5E59E576D}" type="presOf" srcId="{B4422387-DD3C-433F-95BB-1E169F2DA577}" destId="{FC707D1B-70C6-4707-8FDB-E715573706B6}" srcOrd="0" destOrd="0" presId="urn:microsoft.com/office/officeart/2005/8/layout/hierarchy3"/>
    <dgm:cxn modelId="{1F7CE4DC-AC3D-478E-9E7D-F3800CE7B96C}" srcId="{EC739742-FEA9-45EE-A506-B311EEEA6C62}" destId="{C69BE16D-F962-4D9C-85C3-40201E82DC8B}" srcOrd="0" destOrd="0" parTransId="{C5D6CE5C-5233-418E-A8F6-FFFDF5DF55CD}" sibTransId="{FADF82E1-0DFF-481C-8567-254DA9EDB218}"/>
    <dgm:cxn modelId="{D7A8F1E8-93EB-46F5-92D1-492B57F8E64F}" type="presOf" srcId="{492B9CBC-B65A-4388-AE8D-3EEE17DADE77}" destId="{65F8F61A-7212-4276-A439-495AC0E02E04}" srcOrd="0" destOrd="0" presId="urn:microsoft.com/office/officeart/2005/8/layout/hierarchy3"/>
    <dgm:cxn modelId="{781E22EB-3827-4D5A-B603-18474BAA802E}" type="presOf" srcId="{BD168E32-E292-421A-BB50-1DFE512451BA}" destId="{C393B217-B096-48C1-A202-78ECC22A29B1}" srcOrd="0" destOrd="0" presId="urn:microsoft.com/office/officeart/2005/8/layout/hierarchy3"/>
    <dgm:cxn modelId="{970267F2-7562-44E3-943A-0735EC8F35C7}" srcId="{A16C56A0-4C0B-4627-AD58-968227EDBD20}" destId="{638551B5-8D8F-4EB2-91C0-A3DEF8A728C4}" srcOrd="2" destOrd="0" parTransId="{4575FB51-D6EA-4CD7-BA08-4961BFF05E11}" sibTransId="{51FB9536-AD36-4079-A5C0-4CC224AF5C58}"/>
    <dgm:cxn modelId="{D21E26F5-4F78-4991-B035-82CD1D7AEF42}" type="presOf" srcId="{3053B6D0-2E3F-4772-B2F9-FBDCB9C4D81F}" destId="{4DBD3BD0-21D1-4E52-825E-2AE88C632B6B}" srcOrd="0" destOrd="0" presId="urn:microsoft.com/office/officeart/2005/8/layout/hierarchy3"/>
    <dgm:cxn modelId="{00EC84F6-B248-434E-8FD4-D8E3F2AE5189}" type="presOf" srcId="{D7D9117E-38A8-4AA6-83D2-FA2409CF7386}" destId="{F0DB9CA4-E09E-4582-91F7-27E0E7259CE2}" srcOrd="0" destOrd="0" presId="urn:microsoft.com/office/officeart/2005/8/layout/hierarchy3"/>
    <dgm:cxn modelId="{2F81D6FF-ABFA-4C6A-95F8-0FC717EC8DD7}" type="presOf" srcId="{9043FB66-E767-46B2-BFD9-3C48BBCAF9F7}" destId="{27C7347C-98F5-4D31-A5E8-52C1764CC09E}" srcOrd="0" destOrd="0" presId="urn:microsoft.com/office/officeart/2005/8/layout/hierarchy3"/>
    <dgm:cxn modelId="{5241B154-55EB-4C30-AA52-E8EB683C56BE}" type="presParOf" srcId="{E18CDDC7-FEF2-4DB0-9D3F-7187B2F00025}" destId="{65B814FB-9EB1-41CC-A5FD-DF40A4E03409}" srcOrd="0" destOrd="0" presId="urn:microsoft.com/office/officeart/2005/8/layout/hierarchy3"/>
    <dgm:cxn modelId="{BD945666-9E28-487F-92AE-192C7F5B6167}" type="presParOf" srcId="{65B814FB-9EB1-41CC-A5FD-DF40A4E03409}" destId="{9DCFA90B-B57E-474A-834D-0BDB28A594F7}" srcOrd="0" destOrd="0" presId="urn:microsoft.com/office/officeart/2005/8/layout/hierarchy3"/>
    <dgm:cxn modelId="{B62647FA-9620-4181-8420-DB34AFFF5CC9}" type="presParOf" srcId="{9DCFA90B-B57E-474A-834D-0BDB28A594F7}" destId="{D442E6D6-CA29-4C3D-8916-636B2C11A633}" srcOrd="0" destOrd="0" presId="urn:microsoft.com/office/officeart/2005/8/layout/hierarchy3"/>
    <dgm:cxn modelId="{1C5B52F4-7D4F-4CB6-8A32-768A80595FAC}" type="presParOf" srcId="{9DCFA90B-B57E-474A-834D-0BDB28A594F7}" destId="{293DD026-DB6E-4C82-85ED-CA6C094D03E0}" srcOrd="1" destOrd="0" presId="urn:microsoft.com/office/officeart/2005/8/layout/hierarchy3"/>
    <dgm:cxn modelId="{C6E54E89-27E7-4C2E-B94E-E3EFE8DAE4FD}" type="presParOf" srcId="{65B814FB-9EB1-41CC-A5FD-DF40A4E03409}" destId="{CBE03AB9-B699-4DFC-98A7-1E34279C6E22}" srcOrd="1" destOrd="0" presId="urn:microsoft.com/office/officeart/2005/8/layout/hierarchy3"/>
    <dgm:cxn modelId="{8BFFDC0B-4911-4953-8B12-36D204E1BC51}" type="presParOf" srcId="{CBE03AB9-B699-4DFC-98A7-1E34279C6E22}" destId="{2772DBFC-A701-478C-931A-AEB5513B764A}" srcOrd="0" destOrd="0" presId="urn:microsoft.com/office/officeart/2005/8/layout/hierarchy3"/>
    <dgm:cxn modelId="{09BC470D-9D0E-4E00-AD2D-696608A1A1B5}" type="presParOf" srcId="{CBE03AB9-B699-4DFC-98A7-1E34279C6E22}" destId="{27C7347C-98F5-4D31-A5E8-52C1764CC09E}" srcOrd="1" destOrd="0" presId="urn:microsoft.com/office/officeart/2005/8/layout/hierarchy3"/>
    <dgm:cxn modelId="{84A4C86A-F358-47AF-88B8-EE78642C876A}" type="presParOf" srcId="{CBE03AB9-B699-4DFC-98A7-1E34279C6E22}" destId="{13EA1FCE-CC91-44E7-9577-E7A8602A6042}" srcOrd="2" destOrd="0" presId="urn:microsoft.com/office/officeart/2005/8/layout/hierarchy3"/>
    <dgm:cxn modelId="{D51D621E-6500-40A8-B83A-F91910CB6C56}" type="presParOf" srcId="{CBE03AB9-B699-4DFC-98A7-1E34279C6E22}" destId="{C9B71B96-33C3-4E65-9B34-F94D67BC45C7}" srcOrd="3" destOrd="0" presId="urn:microsoft.com/office/officeart/2005/8/layout/hierarchy3"/>
    <dgm:cxn modelId="{FCBDB9FA-22EA-48A1-AB1A-4133326C6895}" type="presParOf" srcId="{CBE03AB9-B699-4DFC-98A7-1E34279C6E22}" destId="{1654631C-E7ED-4DBC-BC07-AB5995352F24}" srcOrd="4" destOrd="0" presId="urn:microsoft.com/office/officeart/2005/8/layout/hierarchy3"/>
    <dgm:cxn modelId="{739BB338-1CAB-44EE-AB84-E858E7CD47D5}" type="presParOf" srcId="{CBE03AB9-B699-4DFC-98A7-1E34279C6E22}" destId="{F50A21A6-1127-402A-8350-7CB1595E53B9}" srcOrd="5" destOrd="0" presId="urn:microsoft.com/office/officeart/2005/8/layout/hierarchy3"/>
    <dgm:cxn modelId="{E6C976E8-B208-4B7F-9EA6-EBCA7497C830}" type="presParOf" srcId="{E18CDDC7-FEF2-4DB0-9D3F-7187B2F00025}" destId="{CA5E2FE7-9596-4DD8-AC69-0A7784050F01}" srcOrd="1" destOrd="0" presId="urn:microsoft.com/office/officeart/2005/8/layout/hierarchy3"/>
    <dgm:cxn modelId="{BD8B0162-A54C-4598-8A98-492611493BC9}" type="presParOf" srcId="{CA5E2FE7-9596-4DD8-AC69-0A7784050F01}" destId="{0002B0CC-1F10-4F5C-BCF3-D00CC40CEB24}" srcOrd="0" destOrd="0" presId="urn:microsoft.com/office/officeart/2005/8/layout/hierarchy3"/>
    <dgm:cxn modelId="{350FC277-12D9-4659-95F6-CD50965AA2EA}" type="presParOf" srcId="{0002B0CC-1F10-4F5C-BCF3-D00CC40CEB24}" destId="{2B586576-610B-4CD6-B3AF-DE34C24CBA61}" srcOrd="0" destOrd="0" presId="urn:microsoft.com/office/officeart/2005/8/layout/hierarchy3"/>
    <dgm:cxn modelId="{FA859E9B-A737-4408-A9F3-7A0D042A8CA8}" type="presParOf" srcId="{0002B0CC-1F10-4F5C-BCF3-D00CC40CEB24}" destId="{79922B84-C19A-4BD4-850C-BBC7ACF499F4}" srcOrd="1" destOrd="0" presId="urn:microsoft.com/office/officeart/2005/8/layout/hierarchy3"/>
    <dgm:cxn modelId="{D54B7D8E-C0D2-4F7A-B501-163A542212A5}" type="presParOf" srcId="{CA5E2FE7-9596-4DD8-AC69-0A7784050F01}" destId="{C607B72C-B78E-4143-90CE-9621B2282760}" srcOrd="1" destOrd="0" presId="urn:microsoft.com/office/officeart/2005/8/layout/hierarchy3"/>
    <dgm:cxn modelId="{39AB1EE3-9ACB-490E-807F-3E8CE18EAA52}" type="presParOf" srcId="{C607B72C-B78E-4143-90CE-9621B2282760}" destId="{7EDD21C4-A48B-4E19-8B44-C38E98C4D7FA}" srcOrd="0" destOrd="0" presId="urn:microsoft.com/office/officeart/2005/8/layout/hierarchy3"/>
    <dgm:cxn modelId="{35399926-1444-45B6-B68F-6C40320EDE10}" type="presParOf" srcId="{C607B72C-B78E-4143-90CE-9621B2282760}" destId="{660CB93E-50D5-4276-88A7-D50D10652271}" srcOrd="1" destOrd="0" presId="urn:microsoft.com/office/officeart/2005/8/layout/hierarchy3"/>
    <dgm:cxn modelId="{03F758B5-E9E2-494C-A391-4126EF8AEB7B}" type="presParOf" srcId="{C607B72C-B78E-4143-90CE-9621B2282760}" destId="{7D00F7FB-E38C-4396-8531-407578C85DEF}" srcOrd="2" destOrd="0" presId="urn:microsoft.com/office/officeart/2005/8/layout/hierarchy3"/>
    <dgm:cxn modelId="{D8192D30-6314-4C86-87D4-F50026437A1C}" type="presParOf" srcId="{C607B72C-B78E-4143-90CE-9621B2282760}" destId="{776B61F5-6017-45D8-B7E6-44D938779324}" srcOrd="3" destOrd="0" presId="urn:microsoft.com/office/officeart/2005/8/layout/hierarchy3"/>
    <dgm:cxn modelId="{290258D9-0D11-4F2A-B618-5E223B86E948}" type="presParOf" srcId="{E18CDDC7-FEF2-4DB0-9D3F-7187B2F00025}" destId="{15861B26-3C0B-4CAF-9274-91CF0CEF6060}" srcOrd="2" destOrd="0" presId="urn:microsoft.com/office/officeart/2005/8/layout/hierarchy3"/>
    <dgm:cxn modelId="{7022F14C-F97C-4C91-A026-56B762303CA3}" type="presParOf" srcId="{15861B26-3C0B-4CAF-9274-91CF0CEF6060}" destId="{7B18926B-BF2E-4C52-94E8-FF8739CD1AEE}" srcOrd="0" destOrd="0" presId="urn:microsoft.com/office/officeart/2005/8/layout/hierarchy3"/>
    <dgm:cxn modelId="{B8BF45CE-474C-48C0-8DE0-51A6109B24FD}" type="presParOf" srcId="{7B18926B-BF2E-4C52-94E8-FF8739CD1AEE}" destId="{C393B217-B096-48C1-A202-78ECC22A29B1}" srcOrd="0" destOrd="0" presId="urn:microsoft.com/office/officeart/2005/8/layout/hierarchy3"/>
    <dgm:cxn modelId="{723265C9-7B31-4C31-80B6-D5B3DF66D54B}" type="presParOf" srcId="{7B18926B-BF2E-4C52-94E8-FF8739CD1AEE}" destId="{E08F17C1-0768-4FEE-9950-C6D0A13B93AF}" srcOrd="1" destOrd="0" presId="urn:microsoft.com/office/officeart/2005/8/layout/hierarchy3"/>
    <dgm:cxn modelId="{05BCFD85-A6D9-4960-918F-A50738265EC7}" type="presParOf" srcId="{15861B26-3C0B-4CAF-9274-91CF0CEF6060}" destId="{1709CAFB-3CB2-44CA-B1C2-078919818D79}" srcOrd="1" destOrd="0" presId="urn:microsoft.com/office/officeart/2005/8/layout/hierarchy3"/>
    <dgm:cxn modelId="{7B9522A1-1D4F-4CDE-8CCF-7558E3CF756E}" type="presParOf" srcId="{1709CAFB-3CB2-44CA-B1C2-078919818D79}" destId="{F0DB9CA4-E09E-4582-91F7-27E0E7259CE2}" srcOrd="0" destOrd="0" presId="urn:microsoft.com/office/officeart/2005/8/layout/hierarchy3"/>
    <dgm:cxn modelId="{66FD4BEE-6310-4652-B874-3B8966A2DBED}" type="presParOf" srcId="{1709CAFB-3CB2-44CA-B1C2-078919818D79}" destId="{F59C1F8E-25CF-4E36-9426-C885B4E1665C}" srcOrd="1" destOrd="0" presId="urn:microsoft.com/office/officeart/2005/8/layout/hierarchy3"/>
    <dgm:cxn modelId="{3AABE381-9436-4815-8335-86B6BECEF6BA}" type="presParOf" srcId="{1709CAFB-3CB2-44CA-B1C2-078919818D79}" destId="{511960BA-AFCC-45B6-A55D-34476BFA68FB}" srcOrd="2" destOrd="0" presId="urn:microsoft.com/office/officeart/2005/8/layout/hierarchy3"/>
    <dgm:cxn modelId="{30CF4635-7A5C-44FF-B74B-622A2A82CEC2}" type="presParOf" srcId="{1709CAFB-3CB2-44CA-B1C2-078919818D79}" destId="{82B1E56C-72AA-41D3-84B1-99A37266B707}" srcOrd="3" destOrd="0" presId="urn:microsoft.com/office/officeart/2005/8/layout/hierarchy3"/>
    <dgm:cxn modelId="{0B182902-F24F-4BA3-BA20-F364A82BECA1}" type="presParOf" srcId="{E18CDDC7-FEF2-4DB0-9D3F-7187B2F00025}" destId="{B78513E3-4FDF-4940-BD1F-C7D577C08808}" srcOrd="3" destOrd="0" presId="urn:microsoft.com/office/officeart/2005/8/layout/hierarchy3"/>
    <dgm:cxn modelId="{51C5CAFA-457D-47D8-B2FE-4A5E5AF909DA}" type="presParOf" srcId="{B78513E3-4FDF-4940-BD1F-C7D577C08808}" destId="{E9FA4DAB-5488-49D3-A5ED-3B3097F10866}" srcOrd="0" destOrd="0" presId="urn:microsoft.com/office/officeart/2005/8/layout/hierarchy3"/>
    <dgm:cxn modelId="{0FA5172C-8565-461E-8002-5324A8B93156}" type="presParOf" srcId="{E9FA4DAB-5488-49D3-A5ED-3B3097F10866}" destId="{227D0E0B-2E7A-43A0-B00F-F96EA100B924}" srcOrd="0" destOrd="0" presId="urn:microsoft.com/office/officeart/2005/8/layout/hierarchy3"/>
    <dgm:cxn modelId="{E2398040-C5E1-4ABA-BE44-8FB80155342D}" type="presParOf" srcId="{E9FA4DAB-5488-49D3-A5ED-3B3097F10866}" destId="{1C59E3B6-4D31-4502-9144-3E69D5B18D01}" srcOrd="1" destOrd="0" presId="urn:microsoft.com/office/officeart/2005/8/layout/hierarchy3"/>
    <dgm:cxn modelId="{F1AA9BCB-C8E0-421D-90A9-7BB5138D57DA}" type="presParOf" srcId="{B78513E3-4FDF-4940-BD1F-C7D577C08808}" destId="{A6D40A78-94B8-4BF0-BB42-A5C16CADD27D}" srcOrd="1" destOrd="0" presId="urn:microsoft.com/office/officeart/2005/8/layout/hierarchy3"/>
    <dgm:cxn modelId="{5D253877-6674-467A-8BAD-C0D303B36DCC}" type="presParOf" srcId="{A6D40A78-94B8-4BF0-BB42-A5C16CADD27D}" destId="{65F8F61A-7212-4276-A439-495AC0E02E04}" srcOrd="0" destOrd="0" presId="urn:microsoft.com/office/officeart/2005/8/layout/hierarchy3"/>
    <dgm:cxn modelId="{69854C4A-1D1B-4962-9CF2-74F6AA2DC818}" type="presParOf" srcId="{A6D40A78-94B8-4BF0-BB42-A5C16CADD27D}" destId="{9F08557F-1485-46F7-86CE-083B917801FE}" srcOrd="1" destOrd="0" presId="urn:microsoft.com/office/officeart/2005/8/layout/hierarchy3"/>
    <dgm:cxn modelId="{86989908-8FB6-4254-B06A-5C899ED8BA23}" type="presParOf" srcId="{A6D40A78-94B8-4BF0-BB42-A5C16CADD27D}" destId="{3D966E85-5E9B-4D0B-B856-AB885C964E23}" srcOrd="2" destOrd="0" presId="urn:microsoft.com/office/officeart/2005/8/layout/hierarchy3"/>
    <dgm:cxn modelId="{C70596D7-2E78-43E3-A919-2A57192F7E8F}" type="presParOf" srcId="{A6D40A78-94B8-4BF0-BB42-A5C16CADD27D}" destId="{99453271-F01D-4039-A7C9-BE4ADC0A8B01}" srcOrd="3" destOrd="0" presId="urn:microsoft.com/office/officeart/2005/8/layout/hierarchy3"/>
    <dgm:cxn modelId="{994190F9-3177-437D-BE68-786C7A50F3B1}" type="presParOf" srcId="{A6D40A78-94B8-4BF0-BB42-A5C16CADD27D}" destId="{B4A2B7A1-5607-447F-B49B-AC0D14A54911}" srcOrd="4" destOrd="0" presId="urn:microsoft.com/office/officeart/2005/8/layout/hierarchy3"/>
    <dgm:cxn modelId="{66619B2A-E232-48B9-B75C-A9278F8D93BB}" type="presParOf" srcId="{A6D40A78-94B8-4BF0-BB42-A5C16CADD27D}" destId="{2339D05A-7E52-40A6-832D-ABA31B78CCD1}" srcOrd="5" destOrd="0" presId="urn:microsoft.com/office/officeart/2005/8/layout/hierarchy3"/>
    <dgm:cxn modelId="{B064ADF2-192D-4C62-85D6-A29B60B1FCBE}" type="presParOf" srcId="{E18CDDC7-FEF2-4DB0-9D3F-7187B2F00025}" destId="{F92F4DC8-C0CD-4BE6-9A5D-25B56041A270}" srcOrd="4" destOrd="0" presId="urn:microsoft.com/office/officeart/2005/8/layout/hierarchy3"/>
    <dgm:cxn modelId="{6DC03584-9141-45F9-8720-F12242190DC7}" type="presParOf" srcId="{F92F4DC8-C0CD-4BE6-9A5D-25B56041A270}" destId="{86952D5E-E4B3-4E45-B2A5-F0C965932B96}" srcOrd="0" destOrd="0" presId="urn:microsoft.com/office/officeart/2005/8/layout/hierarchy3"/>
    <dgm:cxn modelId="{E8540296-CF22-40F6-B0F7-EF9FAD373CE8}" type="presParOf" srcId="{86952D5E-E4B3-4E45-B2A5-F0C965932B96}" destId="{03D8BFC2-1BFF-4B8C-8AC5-8776147EAFA7}" srcOrd="0" destOrd="0" presId="urn:microsoft.com/office/officeart/2005/8/layout/hierarchy3"/>
    <dgm:cxn modelId="{223BE7BE-D040-4022-B7F0-A4D28FC9E5D7}" type="presParOf" srcId="{86952D5E-E4B3-4E45-B2A5-F0C965932B96}" destId="{9C72401A-A372-43C8-94A3-86FA5FC1B5CE}" srcOrd="1" destOrd="0" presId="urn:microsoft.com/office/officeart/2005/8/layout/hierarchy3"/>
    <dgm:cxn modelId="{01BE8F0C-C8B1-4211-8CD6-3B7E5791D484}" type="presParOf" srcId="{F92F4DC8-C0CD-4BE6-9A5D-25B56041A270}" destId="{11ABF06A-1F24-4987-A16E-70B6807ADE23}" srcOrd="1" destOrd="0" presId="urn:microsoft.com/office/officeart/2005/8/layout/hierarchy3"/>
    <dgm:cxn modelId="{FE7DC9F9-1FB6-4C17-AA08-13853F91A03C}" type="presParOf" srcId="{11ABF06A-1F24-4987-A16E-70B6807ADE23}" destId="{4DBD3BD0-21D1-4E52-825E-2AE88C632B6B}" srcOrd="0" destOrd="0" presId="urn:microsoft.com/office/officeart/2005/8/layout/hierarchy3"/>
    <dgm:cxn modelId="{DAA9DA7D-DD65-4165-B15A-618AE90FF767}" type="presParOf" srcId="{11ABF06A-1F24-4987-A16E-70B6807ADE23}" destId="{3602D997-E837-4AF0-8A52-C2F703606E7D}" srcOrd="1" destOrd="0" presId="urn:microsoft.com/office/officeart/2005/8/layout/hierarchy3"/>
    <dgm:cxn modelId="{AD9C57C2-FA91-460C-A6A1-224FAFF85AFE}" type="presParOf" srcId="{11ABF06A-1F24-4987-A16E-70B6807ADE23}" destId="{9729B759-556E-4C8C-BD25-1F61304C173F}" srcOrd="2" destOrd="0" presId="urn:microsoft.com/office/officeart/2005/8/layout/hierarchy3"/>
    <dgm:cxn modelId="{7987C928-69E8-4E8E-B3D0-A43BC4FDE067}" type="presParOf" srcId="{11ABF06A-1F24-4987-A16E-70B6807ADE23}" destId="{FC707D1B-70C6-4707-8FDB-E715573706B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3053DF-2EAD-4BD7-BC25-8C219067474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6C56A0-4C0B-4627-AD58-968227EDBD2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Affordability</a:t>
          </a:r>
        </a:p>
      </dgm:t>
    </dgm:pt>
    <dgm:pt modelId="{37704613-51D5-4AAB-A33F-8D21D8BBE655}" type="parTrans" cxnId="{DB26E8A0-8AE4-4AC9-BE52-7FD195807162}">
      <dgm:prSet/>
      <dgm:spPr/>
      <dgm:t>
        <a:bodyPr/>
        <a:lstStyle/>
        <a:p>
          <a:endParaRPr lang="en-US"/>
        </a:p>
      </dgm:t>
    </dgm:pt>
    <dgm:pt modelId="{628853B8-BF03-497C-B5CA-F5B95DCD8AF5}" type="sibTrans" cxnId="{DB26E8A0-8AE4-4AC9-BE52-7FD195807162}">
      <dgm:prSet/>
      <dgm:spPr/>
      <dgm:t>
        <a:bodyPr/>
        <a:lstStyle/>
        <a:p>
          <a:endParaRPr lang="en-US"/>
        </a:p>
      </dgm:t>
    </dgm:pt>
    <dgm:pt modelId="{EC739742-FEA9-45EE-A506-B311EEEA6C6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Campus Climate</a:t>
          </a:r>
        </a:p>
      </dgm:t>
    </dgm:pt>
    <dgm:pt modelId="{C79DCF98-1F0D-42D5-A0E6-FE865BFFDDD0}" type="parTrans" cxnId="{EE4016D7-3650-43D3-85F8-6DBB23FCC380}">
      <dgm:prSet/>
      <dgm:spPr/>
      <dgm:t>
        <a:bodyPr/>
        <a:lstStyle/>
        <a:p>
          <a:endParaRPr lang="en-US"/>
        </a:p>
      </dgm:t>
    </dgm:pt>
    <dgm:pt modelId="{1A6D63C4-0585-4929-863F-C73130342425}" type="sibTrans" cxnId="{EE4016D7-3650-43D3-85F8-6DBB23FCC380}">
      <dgm:prSet/>
      <dgm:spPr/>
      <dgm:t>
        <a:bodyPr/>
        <a:lstStyle/>
        <a:p>
          <a:endParaRPr lang="en-US"/>
        </a:p>
      </dgm:t>
    </dgm:pt>
    <dgm:pt modelId="{C69BE16D-F962-4D9C-85C3-40201E82DC8B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/>
            <a:t>Climate Surveys</a:t>
          </a:r>
        </a:p>
      </dgm:t>
    </dgm:pt>
    <dgm:pt modelId="{C5D6CE5C-5233-418E-A8F6-FFFDF5DF55CD}" type="parTrans" cxnId="{1F7CE4DC-AC3D-478E-9E7D-F3800CE7B96C}">
      <dgm:prSet/>
      <dgm:spPr>
        <a:solidFill>
          <a:schemeClr val="accent5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FADF82E1-0DFF-481C-8567-254DA9EDB218}" type="sibTrans" cxnId="{1F7CE4DC-AC3D-478E-9E7D-F3800CE7B96C}">
      <dgm:prSet/>
      <dgm:spPr/>
      <dgm:t>
        <a:bodyPr/>
        <a:lstStyle/>
        <a:p>
          <a:endParaRPr lang="en-US"/>
        </a:p>
      </dgm:t>
    </dgm:pt>
    <dgm:pt modelId="{6CAADEB9-8A7F-46E6-BF2E-7821E779C33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Evidence</a:t>
          </a:r>
        </a:p>
      </dgm:t>
    </dgm:pt>
    <dgm:pt modelId="{62E06178-5AD9-4978-A4BA-65D80CC658D1}" type="parTrans" cxnId="{5821BD95-7025-451D-B027-59BC48F9E0A0}">
      <dgm:prSet/>
      <dgm:spPr/>
      <dgm:t>
        <a:bodyPr/>
        <a:lstStyle/>
        <a:p>
          <a:endParaRPr lang="en-US"/>
        </a:p>
      </dgm:t>
    </dgm:pt>
    <dgm:pt modelId="{9F6BAEE2-5A5D-4E72-B5F8-E27F991BB8B0}" type="sibTrans" cxnId="{5821BD95-7025-451D-B027-59BC48F9E0A0}">
      <dgm:prSet/>
      <dgm:spPr/>
      <dgm:t>
        <a:bodyPr/>
        <a:lstStyle/>
        <a:p>
          <a:endParaRPr lang="en-US"/>
        </a:p>
      </dgm:t>
    </dgm:pt>
    <dgm:pt modelId="{BD168E32-E292-421A-BB50-1DFE512451B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Student Supports</a:t>
          </a:r>
        </a:p>
      </dgm:t>
    </dgm:pt>
    <dgm:pt modelId="{0D6F58E7-A249-48D9-B73D-E54B028572F7}" type="parTrans" cxnId="{5720357D-B88D-438F-8589-5DDF7BF4D9A4}">
      <dgm:prSet/>
      <dgm:spPr/>
      <dgm:t>
        <a:bodyPr/>
        <a:lstStyle/>
        <a:p>
          <a:endParaRPr lang="en-US"/>
        </a:p>
      </dgm:t>
    </dgm:pt>
    <dgm:pt modelId="{ED7408E6-0B99-4571-9062-234606959DB7}" type="sibTrans" cxnId="{5720357D-B88D-438F-8589-5DDF7BF4D9A4}">
      <dgm:prSet/>
      <dgm:spPr/>
      <dgm:t>
        <a:bodyPr/>
        <a:lstStyle/>
        <a:p>
          <a:endParaRPr lang="en-US"/>
        </a:p>
      </dgm:t>
    </dgm:pt>
    <dgm:pt modelId="{7F0403FD-DC72-4A19-87CD-7D468940418F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Policy Innovations</a:t>
          </a:r>
        </a:p>
      </dgm:t>
    </dgm:pt>
    <dgm:pt modelId="{CD5A66A1-CA1E-4E02-8F77-B2102127E3F5}" type="parTrans" cxnId="{B2484337-838F-45C4-A874-A0F27EC238B3}">
      <dgm:prSet/>
      <dgm:spPr/>
      <dgm:t>
        <a:bodyPr/>
        <a:lstStyle/>
        <a:p>
          <a:endParaRPr lang="en-US"/>
        </a:p>
      </dgm:t>
    </dgm:pt>
    <dgm:pt modelId="{29132687-C89E-40F6-A56B-60DD26CD6C47}" type="sibTrans" cxnId="{B2484337-838F-45C4-A874-A0F27EC238B3}">
      <dgm:prSet/>
      <dgm:spPr/>
      <dgm:t>
        <a:bodyPr/>
        <a:lstStyle/>
        <a:p>
          <a:endParaRPr lang="en-US"/>
        </a:p>
      </dgm:t>
    </dgm:pt>
    <dgm:pt modelId="{DB51689F-50C7-48E5-A621-B859A41983A6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Internal Policy Audit</a:t>
          </a:r>
        </a:p>
      </dgm:t>
    </dgm:pt>
    <dgm:pt modelId="{492B9CBC-B65A-4388-AE8D-3EEE17DADE77}" type="parTrans" cxnId="{97431989-8985-4401-BCC3-6AF265DE06EC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8AEEC07C-5207-4AC8-B289-F6BB5A97351B}" type="sibTrans" cxnId="{97431989-8985-4401-BCC3-6AF265DE06EC}">
      <dgm:prSet/>
      <dgm:spPr/>
      <dgm:t>
        <a:bodyPr/>
        <a:lstStyle/>
        <a:p>
          <a:endParaRPr lang="en-US"/>
        </a:p>
      </dgm:t>
    </dgm:pt>
    <dgm:pt modelId="{1DC49524-DC57-4E01-8CD7-85F51DFAD387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dirty="0"/>
            <a:t>Data-Informed Decision-Making</a:t>
          </a:r>
        </a:p>
      </dgm:t>
    </dgm:pt>
    <dgm:pt modelId="{3053B6D0-2E3F-4772-B2F9-FBDCB9C4D81F}" type="parTrans" cxnId="{35E05384-AE0E-4B5D-8419-3CB1D9A64D7F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EDBC946D-2C5B-4234-BCAC-8ECFDA35610C}" type="sibTrans" cxnId="{35E05384-AE0E-4B5D-8419-3CB1D9A64D7F}">
      <dgm:prSet/>
      <dgm:spPr/>
      <dgm:t>
        <a:bodyPr/>
        <a:lstStyle/>
        <a:p>
          <a:endParaRPr lang="en-US"/>
        </a:p>
      </dgm:t>
    </dgm:pt>
    <dgm:pt modelId="{92D21747-381E-4C62-9349-3919DA922B8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Wraparound Services</a:t>
          </a:r>
        </a:p>
      </dgm:t>
    </dgm:pt>
    <dgm:pt modelId="{D7D9117E-38A8-4AA6-83D2-FA2409CF7386}" type="parTrans" cxnId="{67E7241B-34AC-4C23-B2FF-5E954A79D9F7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A7CE98F-FAAD-4879-996D-4C059A235F31}" type="sibTrans" cxnId="{67E7241B-34AC-4C23-B2FF-5E954A79D9F7}">
      <dgm:prSet/>
      <dgm:spPr/>
      <dgm:t>
        <a:bodyPr/>
        <a:lstStyle/>
        <a:p>
          <a:endParaRPr lang="en-US"/>
        </a:p>
      </dgm:t>
    </dgm:pt>
    <dgm:pt modelId="{9043FB66-E767-46B2-BFD9-3C48BBCAF9F7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Expand OER</a:t>
          </a:r>
        </a:p>
      </dgm:t>
    </dgm:pt>
    <dgm:pt modelId="{5C913226-BEDE-4A7B-AAA8-0E7A4DF8897B}" type="parTrans" cxnId="{827169B8-1CD3-4950-8C46-2CC2BC91BD55}">
      <dgm:prSet/>
      <dgm:spPr>
        <a:solidFill>
          <a:srgbClr val="00B050"/>
        </a:solidFill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FF787985-B02B-455D-9F41-B3F686D09D28}" type="sibTrans" cxnId="{827169B8-1CD3-4950-8C46-2CC2BC91BD55}">
      <dgm:prSet/>
      <dgm:spPr/>
      <dgm:t>
        <a:bodyPr/>
        <a:lstStyle/>
        <a:p>
          <a:endParaRPr lang="en-US"/>
        </a:p>
      </dgm:t>
    </dgm:pt>
    <dgm:pt modelId="{62C3F843-CCF0-443B-8430-97A8D060D22D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b="1" i="1" dirty="0"/>
            <a:t>Developmental Education Reform</a:t>
          </a:r>
        </a:p>
      </dgm:t>
    </dgm:pt>
    <dgm:pt modelId="{5C0ABEC6-3201-409D-9364-59C94CF2B8FF}" type="parTrans" cxnId="{3D4C5601-48F0-4287-9B2E-2FFF7859155A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15A99307-80B5-4F5C-B6D8-948BFDCD7FC4}" type="sibTrans" cxnId="{3D4C5601-48F0-4287-9B2E-2FFF7859155A}">
      <dgm:prSet/>
      <dgm:spPr/>
      <dgm:t>
        <a:bodyPr/>
        <a:lstStyle/>
        <a:p>
          <a:endParaRPr lang="en-US"/>
        </a:p>
      </dgm:t>
    </dgm:pt>
    <dgm:pt modelId="{B22660A3-BA2D-4FE8-B45B-E4A10CFE91A8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Expand Early College</a:t>
          </a:r>
        </a:p>
      </dgm:t>
    </dgm:pt>
    <dgm:pt modelId="{5CC547C4-6A90-44FB-8CE2-E4CC7B138CF8}" type="parTrans" cxnId="{FE090481-5544-4F9B-8269-A6AD49E3CCB1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43AA563D-E56B-4F78-AC7C-C5E475681A70}" type="sibTrans" cxnId="{FE090481-5544-4F9B-8269-A6AD49E3CCB1}">
      <dgm:prSet/>
      <dgm:spPr/>
      <dgm:t>
        <a:bodyPr/>
        <a:lstStyle/>
        <a:p>
          <a:endParaRPr lang="en-US"/>
        </a:p>
      </dgm:t>
    </dgm:pt>
    <dgm:pt modelId="{1714FD8B-49BB-462D-ADE5-5829D97061A4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Expand PLA</a:t>
          </a:r>
        </a:p>
      </dgm:t>
    </dgm:pt>
    <dgm:pt modelId="{CBFE4533-B851-42D3-BFE0-C15EA943029A}" type="parTrans" cxnId="{5E381EB9-0690-4241-A645-D4407373776E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7EDC0B0-DD2A-4739-8C6C-53E1BE491C4B}" type="sibTrans" cxnId="{5E381EB9-0690-4241-A645-D4407373776E}">
      <dgm:prSet/>
      <dgm:spPr/>
      <dgm:t>
        <a:bodyPr/>
        <a:lstStyle/>
        <a:p>
          <a:endParaRPr lang="en-US"/>
        </a:p>
      </dgm:t>
    </dgm:pt>
    <dgm:pt modelId="{37E40052-A6E9-499F-817B-1BE7CEF7359E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US" dirty="0"/>
            <a:t>Diversify Faculty Corps</a:t>
          </a:r>
        </a:p>
      </dgm:t>
    </dgm:pt>
    <dgm:pt modelId="{E4B3B212-2AB7-493F-8289-7036575737DC}" type="parTrans" cxnId="{EDC7127E-2CBC-4D30-A92A-18962847B61E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051A81D9-2802-44F6-976C-2D0D165C1266}" type="sibTrans" cxnId="{EDC7127E-2CBC-4D30-A92A-18962847B61E}">
      <dgm:prSet/>
      <dgm:spPr/>
      <dgm:t>
        <a:bodyPr/>
        <a:lstStyle/>
        <a:p>
          <a:endParaRPr lang="en-US"/>
        </a:p>
      </dgm:t>
    </dgm:pt>
    <dgm:pt modelId="{B4422387-DD3C-433F-95BB-1E169F2DA577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US" b="1" i="1" dirty="0"/>
            <a:t>Critical Lens to Examine Outcomes</a:t>
          </a:r>
        </a:p>
      </dgm:t>
    </dgm:pt>
    <dgm:pt modelId="{CAF903EB-D4D4-40B3-B66E-4395F714996B}" type="parTrans" cxnId="{EC58DC5A-5510-4B52-BD0D-F6687E1F52EE}">
      <dgm:prSet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EC68006F-E51A-4161-8606-819A4667C44A}" type="sibTrans" cxnId="{EC58DC5A-5510-4B52-BD0D-F6687E1F52EE}">
      <dgm:prSet/>
      <dgm:spPr/>
      <dgm:t>
        <a:bodyPr/>
        <a:lstStyle/>
        <a:p>
          <a:endParaRPr lang="en-US"/>
        </a:p>
      </dgm:t>
    </dgm:pt>
    <dgm:pt modelId="{B6385DC3-7E75-44A2-84A2-C9BB9F09172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/>
            <a:t>Learning Communities</a:t>
          </a:r>
        </a:p>
      </dgm:t>
    </dgm:pt>
    <dgm:pt modelId="{152FBE88-568C-419D-89FA-A5CA714A90D0}" type="parTrans" cxnId="{D1868A30-B005-4A34-AD69-248C8930E3F9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D819E7A5-0773-4D95-9340-9E8832785B0A}" type="sibTrans" cxnId="{D1868A30-B005-4A34-AD69-248C8930E3F9}">
      <dgm:prSet/>
      <dgm:spPr/>
      <dgm:t>
        <a:bodyPr/>
        <a:lstStyle/>
        <a:p>
          <a:endParaRPr lang="en-US"/>
        </a:p>
      </dgm:t>
    </dgm:pt>
    <dgm:pt modelId="{638551B5-8D8F-4EB2-91C0-A3DEF8A728C4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US" b="1" i="1" dirty="0" err="1"/>
            <a:t>MassGrant</a:t>
          </a:r>
          <a:r>
            <a:rPr lang="en-US" b="1" i="1" dirty="0"/>
            <a:t> Plus</a:t>
          </a:r>
        </a:p>
      </dgm:t>
    </dgm:pt>
    <dgm:pt modelId="{4575FB51-D6EA-4CD7-BA08-4961BFF05E11}" type="parTrans" cxnId="{970267F2-7562-44E3-943A-0735EC8F35C7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1FB9536-AD36-4079-A5C0-4CC224AF5C58}" type="sibTrans" cxnId="{970267F2-7562-44E3-943A-0735EC8F35C7}">
      <dgm:prSet/>
      <dgm:spPr/>
      <dgm:t>
        <a:bodyPr/>
        <a:lstStyle/>
        <a:p>
          <a:endParaRPr lang="en-US"/>
        </a:p>
      </dgm:t>
    </dgm:pt>
    <dgm:pt modelId="{E18CDDC7-FEF2-4DB0-9D3F-7187B2F00025}" type="pres">
      <dgm:prSet presAssocID="{413053DF-2EAD-4BD7-BC25-8C21906747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B814FB-9EB1-41CC-A5FD-DF40A4E03409}" type="pres">
      <dgm:prSet presAssocID="{A16C56A0-4C0B-4627-AD58-968227EDBD20}" presName="root" presStyleCnt="0"/>
      <dgm:spPr/>
    </dgm:pt>
    <dgm:pt modelId="{9DCFA90B-B57E-474A-834D-0BDB28A594F7}" type="pres">
      <dgm:prSet presAssocID="{A16C56A0-4C0B-4627-AD58-968227EDBD20}" presName="rootComposite" presStyleCnt="0"/>
      <dgm:spPr/>
    </dgm:pt>
    <dgm:pt modelId="{D442E6D6-CA29-4C3D-8916-636B2C11A633}" type="pres">
      <dgm:prSet presAssocID="{A16C56A0-4C0B-4627-AD58-968227EDBD20}" presName="rootText" presStyleLbl="node1" presStyleIdx="0" presStyleCnt="5"/>
      <dgm:spPr/>
    </dgm:pt>
    <dgm:pt modelId="{293DD026-DB6E-4C82-85ED-CA6C094D03E0}" type="pres">
      <dgm:prSet presAssocID="{A16C56A0-4C0B-4627-AD58-968227EDBD20}" presName="rootConnector" presStyleLbl="node1" presStyleIdx="0" presStyleCnt="5"/>
      <dgm:spPr/>
    </dgm:pt>
    <dgm:pt modelId="{CBE03AB9-B699-4DFC-98A7-1E34279C6E22}" type="pres">
      <dgm:prSet presAssocID="{A16C56A0-4C0B-4627-AD58-968227EDBD20}" presName="childShape" presStyleCnt="0"/>
      <dgm:spPr/>
    </dgm:pt>
    <dgm:pt modelId="{2772DBFC-A701-478C-931A-AEB5513B764A}" type="pres">
      <dgm:prSet presAssocID="{5C913226-BEDE-4A7B-AAA8-0E7A4DF8897B}" presName="Name13" presStyleLbl="parChTrans1D2" presStyleIdx="0" presStyleCnt="12"/>
      <dgm:spPr/>
    </dgm:pt>
    <dgm:pt modelId="{27C7347C-98F5-4D31-A5E8-52C1764CC09E}" type="pres">
      <dgm:prSet presAssocID="{9043FB66-E767-46B2-BFD9-3C48BBCAF9F7}" presName="childText" presStyleLbl="bgAcc1" presStyleIdx="0" presStyleCnt="12">
        <dgm:presLayoutVars>
          <dgm:bulletEnabled val="1"/>
        </dgm:presLayoutVars>
      </dgm:prSet>
      <dgm:spPr/>
    </dgm:pt>
    <dgm:pt modelId="{13EA1FCE-CC91-44E7-9577-E7A8602A6042}" type="pres">
      <dgm:prSet presAssocID="{CBFE4533-B851-42D3-BFE0-C15EA943029A}" presName="Name13" presStyleLbl="parChTrans1D2" presStyleIdx="1" presStyleCnt="12"/>
      <dgm:spPr/>
    </dgm:pt>
    <dgm:pt modelId="{C9B71B96-33C3-4E65-9B34-F94D67BC45C7}" type="pres">
      <dgm:prSet presAssocID="{1714FD8B-49BB-462D-ADE5-5829D97061A4}" presName="childText" presStyleLbl="bgAcc1" presStyleIdx="1" presStyleCnt="12">
        <dgm:presLayoutVars>
          <dgm:bulletEnabled val="1"/>
        </dgm:presLayoutVars>
      </dgm:prSet>
      <dgm:spPr/>
    </dgm:pt>
    <dgm:pt modelId="{1654631C-E7ED-4DBC-BC07-AB5995352F24}" type="pres">
      <dgm:prSet presAssocID="{4575FB51-D6EA-4CD7-BA08-4961BFF05E11}" presName="Name13" presStyleLbl="parChTrans1D2" presStyleIdx="2" presStyleCnt="12"/>
      <dgm:spPr/>
    </dgm:pt>
    <dgm:pt modelId="{F50A21A6-1127-402A-8350-7CB1595E53B9}" type="pres">
      <dgm:prSet presAssocID="{638551B5-8D8F-4EB2-91C0-A3DEF8A728C4}" presName="childText" presStyleLbl="bgAcc1" presStyleIdx="2" presStyleCnt="12">
        <dgm:presLayoutVars>
          <dgm:bulletEnabled val="1"/>
        </dgm:presLayoutVars>
      </dgm:prSet>
      <dgm:spPr/>
    </dgm:pt>
    <dgm:pt modelId="{CA5E2FE7-9596-4DD8-AC69-0A7784050F01}" type="pres">
      <dgm:prSet presAssocID="{EC739742-FEA9-45EE-A506-B311EEEA6C62}" presName="root" presStyleCnt="0"/>
      <dgm:spPr/>
    </dgm:pt>
    <dgm:pt modelId="{0002B0CC-1F10-4F5C-BCF3-D00CC40CEB24}" type="pres">
      <dgm:prSet presAssocID="{EC739742-FEA9-45EE-A506-B311EEEA6C62}" presName="rootComposite" presStyleCnt="0"/>
      <dgm:spPr/>
    </dgm:pt>
    <dgm:pt modelId="{2B586576-610B-4CD6-B3AF-DE34C24CBA61}" type="pres">
      <dgm:prSet presAssocID="{EC739742-FEA9-45EE-A506-B311EEEA6C62}" presName="rootText" presStyleLbl="node1" presStyleIdx="1" presStyleCnt="5"/>
      <dgm:spPr/>
    </dgm:pt>
    <dgm:pt modelId="{79922B84-C19A-4BD4-850C-BBC7ACF499F4}" type="pres">
      <dgm:prSet presAssocID="{EC739742-FEA9-45EE-A506-B311EEEA6C62}" presName="rootConnector" presStyleLbl="node1" presStyleIdx="1" presStyleCnt="5"/>
      <dgm:spPr/>
    </dgm:pt>
    <dgm:pt modelId="{C607B72C-B78E-4143-90CE-9621B2282760}" type="pres">
      <dgm:prSet presAssocID="{EC739742-FEA9-45EE-A506-B311EEEA6C62}" presName="childShape" presStyleCnt="0"/>
      <dgm:spPr/>
    </dgm:pt>
    <dgm:pt modelId="{7EDD21C4-A48B-4E19-8B44-C38E98C4D7FA}" type="pres">
      <dgm:prSet presAssocID="{C5D6CE5C-5233-418E-A8F6-FFFDF5DF55CD}" presName="Name13" presStyleLbl="parChTrans1D2" presStyleIdx="3" presStyleCnt="12"/>
      <dgm:spPr/>
    </dgm:pt>
    <dgm:pt modelId="{660CB93E-50D5-4276-88A7-D50D10652271}" type="pres">
      <dgm:prSet presAssocID="{C69BE16D-F962-4D9C-85C3-40201E82DC8B}" presName="childText" presStyleLbl="bgAcc1" presStyleIdx="3" presStyleCnt="12" custLinFactNeighborX="2654" custLinFactNeighborY="2454">
        <dgm:presLayoutVars>
          <dgm:bulletEnabled val="1"/>
        </dgm:presLayoutVars>
      </dgm:prSet>
      <dgm:spPr/>
    </dgm:pt>
    <dgm:pt modelId="{7D00F7FB-E38C-4396-8531-407578C85DEF}" type="pres">
      <dgm:prSet presAssocID="{E4B3B212-2AB7-493F-8289-7036575737DC}" presName="Name13" presStyleLbl="parChTrans1D2" presStyleIdx="4" presStyleCnt="12"/>
      <dgm:spPr/>
    </dgm:pt>
    <dgm:pt modelId="{776B61F5-6017-45D8-B7E6-44D938779324}" type="pres">
      <dgm:prSet presAssocID="{37E40052-A6E9-499F-817B-1BE7CEF7359E}" presName="childText" presStyleLbl="bgAcc1" presStyleIdx="4" presStyleCnt="12">
        <dgm:presLayoutVars>
          <dgm:bulletEnabled val="1"/>
        </dgm:presLayoutVars>
      </dgm:prSet>
      <dgm:spPr/>
    </dgm:pt>
    <dgm:pt modelId="{15861B26-3C0B-4CAF-9274-91CF0CEF6060}" type="pres">
      <dgm:prSet presAssocID="{BD168E32-E292-421A-BB50-1DFE512451BA}" presName="root" presStyleCnt="0"/>
      <dgm:spPr/>
    </dgm:pt>
    <dgm:pt modelId="{7B18926B-BF2E-4C52-94E8-FF8739CD1AEE}" type="pres">
      <dgm:prSet presAssocID="{BD168E32-E292-421A-BB50-1DFE512451BA}" presName="rootComposite" presStyleCnt="0"/>
      <dgm:spPr/>
    </dgm:pt>
    <dgm:pt modelId="{C393B217-B096-48C1-A202-78ECC22A29B1}" type="pres">
      <dgm:prSet presAssocID="{BD168E32-E292-421A-BB50-1DFE512451BA}" presName="rootText" presStyleLbl="node1" presStyleIdx="2" presStyleCnt="5"/>
      <dgm:spPr/>
    </dgm:pt>
    <dgm:pt modelId="{E08F17C1-0768-4FEE-9950-C6D0A13B93AF}" type="pres">
      <dgm:prSet presAssocID="{BD168E32-E292-421A-BB50-1DFE512451BA}" presName="rootConnector" presStyleLbl="node1" presStyleIdx="2" presStyleCnt="5"/>
      <dgm:spPr/>
    </dgm:pt>
    <dgm:pt modelId="{1709CAFB-3CB2-44CA-B1C2-078919818D79}" type="pres">
      <dgm:prSet presAssocID="{BD168E32-E292-421A-BB50-1DFE512451BA}" presName="childShape" presStyleCnt="0"/>
      <dgm:spPr/>
    </dgm:pt>
    <dgm:pt modelId="{F0DB9CA4-E09E-4582-91F7-27E0E7259CE2}" type="pres">
      <dgm:prSet presAssocID="{D7D9117E-38A8-4AA6-83D2-FA2409CF7386}" presName="Name13" presStyleLbl="parChTrans1D2" presStyleIdx="5" presStyleCnt="12"/>
      <dgm:spPr/>
    </dgm:pt>
    <dgm:pt modelId="{F59C1F8E-25CF-4E36-9426-C885B4E1665C}" type="pres">
      <dgm:prSet presAssocID="{92D21747-381E-4C62-9349-3919DA922B85}" presName="childText" presStyleLbl="bgAcc1" presStyleIdx="5" presStyleCnt="12">
        <dgm:presLayoutVars>
          <dgm:bulletEnabled val="1"/>
        </dgm:presLayoutVars>
      </dgm:prSet>
      <dgm:spPr/>
    </dgm:pt>
    <dgm:pt modelId="{511960BA-AFCC-45B6-A55D-34476BFA68FB}" type="pres">
      <dgm:prSet presAssocID="{152FBE88-568C-419D-89FA-A5CA714A90D0}" presName="Name13" presStyleLbl="parChTrans1D2" presStyleIdx="6" presStyleCnt="12"/>
      <dgm:spPr/>
    </dgm:pt>
    <dgm:pt modelId="{82B1E56C-72AA-41D3-84B1-99A37266B707}" type="pres">
      <dgm:prSet presAssocID="{B6385DC3-7E75-44A2-84A2-C9BB9F091724}" presName="childText" presStyleLbl="bgAcc1" presStyleIdx="6" presStyleCnt="12">
        <dgm:presLayoutVars>
          <dgm:bulletEnabled val="1"/>
        </dgm:presLayoutVars>
      </dgm:prSet>
      <dgm:spPr/>
    </dgm:pt>
    <dgm:pt modelId="{B78513E3-4FDF-4940-BD1F-C7D577C08808}" type="pres">
      <dgm:prSet presAssocID="{7F0403FD-DC72-4A19-87CD-7D468940418F}" presName="root" presStyleCnt="0"/>
      <dgm:spPr/>
    </dgm:pt>
    <dgm:pt modelId="{E9FA4DAB-5488-49D3-A5ED-3B3097F10866}" type="pres">
      <dgm:prSet presAssocID="{7F0403FD-DC72-4A19-87CD-7D468940418F}" presName="rootComposite" presStyleCnt="0"/>
      <dgm:spPr/>
    </dgm:pt>
    <dgm:pt modelId="{227D0E0B-2E7A-43A0-B00F-F96EA100B924}" type="pres">
      <dgm:prSet presAssocID="{7F0403FD-DC72-4A19-87CD-7D468940418F}" presName="rootText" presStyleLbl="node1" presStyleIdx="3" presStyleCnt="5"/>
      <dgm:spPr/>
    </dgm:pt>
    <dgm:pt modelId="{1C59E3B6-4D31-4502-9144-3E69D5B18D01}" type="pres">
      <dgm:prSet presAssocID="{7F0403FD-DC72-4A19-87CD-7D468940418F}" presName="rootConnector" presStyleLbl="node1" presStyleIdx="3" presStyleCnt="5"/>
      <dgm:spPr/>
    </dgm:pt>
    <dgm:pt modelId="{A6D40A78-94B8-4BF0-BB42-A5C16CADD27D}" type="pres">
      <dgm:prSet presAssocID="{7F0403FD-DC72-4A19-87CD-7D468940418F}" presName="childShape" presStyleCnt="0"/>
      <dgm:spPr/>
    </dgm:pt>
    <dgm:pt modelId="{65F8F61A-7212-4276-A439-495AC0E02E04}" type="pres">
      <dgm:prSet presAssocID="{492B9CBC-B65A-4388-AE8D-3EEE17DADE77}" presName="Name13" presStyleLbl="parChTrans1D2" presStyleIdx="7" presStyleCnt="12"/>
      <dgm:spPr/>
    </dgm:pt>
    <dgm:pt modelId="{9F08557F-1485-46F7-86CE-083B917801FE}" type="pres">
      <dgm:prSet presAssocID="{DB51689F-50C7-48E5-A621-B859A41983A6}" presName="childText" presStyleLbl="bgAcc1" presStyleIdx="7" presStyleCnt="12" custScaleX="107405">
        <dgm:presLayoutVars>
          <dgm:bulletEnabled val="1"/>
        </dgm:presLayoutVars>
      </dgm:prSet>
      <dgm:spPr/>
    </dgm:pt>
    <dgm:pt modelId="{3D966E85-5E9B-4D0B-B856-AB885C964E23}" type="pres">
      <dgm:prSet presAssocID="{5C0ABEC6-3201-409D-9364-59C94CF2B8FF}" presName="Name13" presStyleLbl="parChTrans1D2" presStyleIdx="8" presStyleCnt="12"/>
      <dgm:spPr/>
    </dgm:pt>
    <dgm:pt modelId="{99453271-F01D-4039-A7C9-BE4ADC0A8B01}" type="pres">
      <dgm:prSet presAssocID="{62C3F843-CCF0-443B-8430-97A8D060D22D}" presName="childText" presStyleLbl="bgAcc1" presStyleIdx="8" presStyleCnt="12">
        <dgm:presLayoutVars>
          <dgm:bulletEnabled val="1"/>
        </dgm:presLayoutVars>
      </dgm:prSet>
      <dgm:spPr/>
    </dgm:pt>
    <dgm:pt modelId="{B4A2B7A1-5607-447F-B49B-AC0D14A54911}" type="pres">
      <dgm:prSet presAssocID="{5CC547C4-6A90-44FB-8CE2-E4CC7B138CF8}" presName="Name13" presStyleLbl="parChTrans1D2" presStyleIdx="9" presStyleCnt="12"/>
      <dgm:spPr/>
    </dgm:pt>
    <dgm:pt modelId="{2339D05A-7E52-40A6-832D-ABA31B78CCD1}" type="pres">
      <dgm:prSet presAssocID="{B22660A3-BA2D-4FE8-B45B-E4A10CFE91A8}" presName="childText" presStyleLbl="bgAcc1" presStyleIdx="9" presStyleCnt="12">
        <dgm:presLayoutVars>
          <dgm:bulletEnabled val="1"/>
        </dgm:presLayoutVars>
      </dgm:prSet>
      <dgm:spPr/>
    </dgm:pt>
    <dgm:pt modelId="{F92F4DC8-C0CD-4BE6-9A5D-25B56041A270}" type="pres">
      <dgm:prSet presAssocID="{6CAADEB9-8A7F-46E6-BF2E-7821E779C336}" presName="root" presStyleCnt="0"/>
      <dgm:spPr/>
    </dgm:pt>
    <dgm:pt modelId="{86952D5E-E4B3-4E45-B2A5-F0C965932B96}" type="pres">
      <dgm:prSet presAssocID="{6CAADEB9-8A7F-46E6-BF2E-7821E779C336}" presName="rootComposite" presStyleCnt="0"/>
      <dgm:spPr/>
    </dgm:pt>
    <dgm:pt modelId="{03D8BFC2-1BFF-4B8C-8AC5-8776147EAFA7}" type="pres">
      <dgm:prSet presAssocID="{6CAADEB9-8A7F-46E6-BF2E-7821E779C336}" presName="rootText" presStyleLbl="node1" presStyleIdx="4" presStyleCnt="5"/>
      <dgm:spPr/>
    </dgm:pt>
    <dgm:pt modelId="{9C72401A-A372-43C8-94A3-86FA5FC1B5CE}" type="pres">
      <dgm:prSet presAssocID="{6CAADEB9-8A7F-46E6-BF2E-7821E779C336}" presName="rootConnector" presStyleLbl="node1" presStyleIdx="4" presStyleCnt="5"/>
      <dgm:spPr/>
    </dgm:pt>
    <dgm:pt modelId="{11ABF06A-1F24-4987-A16E-70B6807ADE23}" type="pres">
      <dgm:prSet presAssocID="{6CAADEB9-8A7F-46E6-BF2E-7821E779C336}" presName="childShape" presStyleCnt="0"/>
      <dgm:spPr/>
    </dgm:pt>
    <dgm:pt modelId="{4DBD3BD0-21D1-4E52-825E-2AE88C632B6B}" type="pres">
      <dgm:prSet presAssocID="{3053B6D0-2E3F-4772-B2F9-FBDCB9C4D81F}" presName="Name13" presStyleLbl="parChTrans1D2" presStyleIdx="10" presStyleCnt="12"/>
      <dgm:spPr/>
    </dgm:pt>
    <dgm:pt modelId="{3602D997-E837-4AF0-8A52-C2F703606E7D}" type="pres">
      <dgm:prSet presAssocID="{1DC49524-DC57-4E01-8CD7-85F51DFAD387}" presName="childText" presStyleLbl="bgAcc1" presStyleIdx="10" presStyleCnt="12">
        <dgm:presLayoutVars>
          <dgm:bulletEnabled val="1"/>
        </dgm:presLayoutVars>
      </dgm:prSet>
      <dgm:spPr/>
    </dgm:pt>
    <dgm:pt modelId="{9729B759-556E-4C8C-BD25-1F61304C173F}" type="pres">
      <dgm:prSet presAssocID="{CAF903EB-D4D4-40B3-B66E-4395F714996B}" presName="Name13" presStyleLbl="parChTrans1D2" presStyleIdx="11" presStyleCnt="12"/>
      <dgm:spPr/>
    </dgm:pt>
    <dgm:pt modelId="{FC707D1B-70C6-4707-8FDB-E715573706B6}" type="pres">
      <dgm:prSet presAssocID="{B4422387-DD3C-433F-95BB-1E169F2DA577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3D4C5601-48F0-4287-9B2E-2FFF7859155A}" srcId="{7F0403FD-DC72-4A19-87CD-7D468940418F}" destId="{62C3F843-CCF0-443B-8430-97A8D060D22D}" srcOrd="1" destOrd="0" parTransId="{5C0ABEC6-3201-409D-9364-59C94CF2B8FF}" sibTransId="{15A99307-80B5-4F5C-B6D8-948BFDCD7FC4}"/>
    <dgm:cxn modelId="{FA787F07-BB99-4DCF-9FA9-9282869DC492}" type="presOf" srcId="{C69BE16D-F962-4D9C-85C3-40201E82DC8B}" destId="{660CB93E-50D5-4276-88A7-D50D10652271}" srcOrd="0" destOrd="0" presId="urn:microsoft.com/office/officeart/2005/8/layout/hierarchy3"/>
    <dgm:cxn modelId="{D5EDD807-8641-4666-8BA9-C827056457DE}" type="presOf" srcId="{4575FB51-D6EA-4CD7-BA08-4961BFF05E11}" destId="{1654631C-E7ED-4DBC-BC07-AB5995352F24}" srcOrd="0" destOrd="0" presId="urn:microsoft.com/office/officeart/2005/8/layout/hierarchy3"/>
    <dgm:cxn modelId="{226BC911-BED2-4E29-B384-051EF889F353}" type="presOf" srcId="{6CAADEB9-8A7F-46E6-BF2E-7821E779C336}" destId="{9C72401A-A372-43C8-94A3-86FA5FC1B5CE}" srcOrd="1" destOrd="0" presId="urn:microsoft.com/office/officeart/2005/8/layout/hierarchy3"/>
    <dgm:cxn modelId="{DF438414-5414-4B1F-A4AD-42A80B96D670}" type="presOf" srcId="{5C0ABEC6-3201-409D-9364-59C94CF2B8FF}" destId="{3D966E85-5E9B-4D0B-B856-AB885C964E23}" srcOrd="0" destOrd="0" presId="urn:microsoft.com/office/officeart/2005/8/layout/hierarchy3"/>
    <dgm:cxn modelId="{31B4C315-1D8F-4892-988F-CBA9BF2011B6}" type="presOf" srcId="{A16C56A0-4C0B-4627-AD58-968227EDBD20}" destId="{D442E6D6-CA29-4C3D-8916-636B2C11A633}" srcOrd="0" destOrd="0" presId="urn:microsoft.com/office/officeart/2005/8/layout/hierarchy3"/>
    <dgm:cxn modelId="{67E7241B-34AC-4C23-B2FF-5E954A79D9F7}" srcId="{BD168E32-E292-421A-BB50-1DFE512451BA}" destId="{92D21747-381E-4C62-9349-3919DA922B85}" srcOrd="0" destOrd="0" parTransId="{D7D9117E-38A8-4AA6-83D2-FA2409CF7386}" sibTransId="{FA7CE98F-FAAD-4879-996D-4C059A235F31}"/>
    <dgm:cxn modelId="{7DA62920-63BA-415E-9472-E735D0A5DAFD}" type="presOf" srcId="{152FBE88-568C-419D-89FA-A5CA714A90D0}" destId="{511960BA-AFCC-45B6-A55D-34476BFA68FB}" srcOrd="0" destOrd="0" presId="urn:microsoft.com/office/officeart/2005/8/layout/hierarchy3"/>
    <dgm:cxn modelId="{27A2AD2E-31E7-4F09-8654-EFA8955D7F95}" type="presOf" srcId="{E4B3B212-2AB7-493F-8289-7036575737DC}" destId="{7D00F7FB-E38C-4396-8531-407578C85DEF}" srcOrd="0" destOrd="0" presId="urn:microsoft.com/office/officeart/2005/8/layout/hierarchy3"/>
    <dgm:cxn modelId="{B62AD82F-1101-4604-BA29-01608884A9C8}" type="presOf" srcId="{CBFE4533-B851-42D3-BFE0-C15EA943029A}" destId="{13EA1FCE-CC91-44E7-9577-E7A8602A6042}" srcOrd="0" destOrd="0" presId="urn:microsoft.com/office/officeart/2005/8/layout/hierarchy3"/>
    <dgm:cxn modelId="{D1868A30-B005-4A34-AD69-248C8930E3F9}" srcId="{BD168E32-E292-421A-BB50-1DFE512451BA}" destId="{B6385DC3-7E75-44A2-84A2-C9BB9F091724}" srcOrd="1" destOrd="0" parTransId="{152FBE88-568C-419D-89FA-A5CA714A90D0}" sibTransId="{D819E7A5-0773-4D95-9340-9E8832785B0A}"/>
    <dgm:cxn modelId="{B2484337-838F-45C4-A874-A0F27EC238B3}" srcId="{413053DF-2EAD-4BD7-BC25-8C219067474E}" destId="{7F0403FD-DC72-4A19-87CD-7D468940418F}" srcOrd="3" destOrd="0" parTransId="{CD5A66A1-CA1E-4E02-8F77-B2102127E3F5}" sibTransId="{29132687-C89E-40F6-A56B-60DD26CD6C47}"/>
    <dgm:cxn modelId="{CB465D39-6ECE-49B7-A2C7-F8B66D9E3ECE}" type="presOf" srcId="{413053DF-2EAD-4BD7-BC25-8C219067474E}" destId="{E18CDDC7-FEF2-4DB0-9D3F-7187B2F00025}" srcOrd="0" destOrd="0" presId="urn:microsoft.com/office/officeart/2005/8/layout/hierarchy3"/>
    <dgm:cxn modelId="{8FAB3C3B-DC77-407E-AEB8-90470B8C4940}" type="presOf" srcId="{6CAADEB9-8A7F-46E6-BF2E-7821E779C336}" destId="{03D8BFC2-1BFF-4B8C-8AC5-8776147EAFA7}" srcOrd="0" destOrd="0" presId="urn:microsoft.com/office/officeart/2005/8/layout/hierarchy3"/>
    <dgm:cxn modelId="{DD57503D-10A7-4532-9936-FA3463F94456}" type="presOf" srcId="{B22660A3-BA2D-4FE8-B45B-E4A10CFE91A8}" destId="{2339D05A-7E52-40A6-832D-ABA31B78CCD1}" srcOrd="0" destOrd="0" presId="urn:microsoft.com/office/officeart/2005/8/layout/hierarchy3"/>
    <dgm:cxn modelId="{87763D68-D578-4D80-8586-C9183F935F78}" type="presOf" srcId="{EC739742-FEA9-45EE-A506-B311EEEA6C62}" destId="{2B586576-610B-4CD6-B3AF-DE34C24CBA61}" srcOrd="0" destOrd="0" presId="urn:microsoft.com/office/officeart/2005/8/layout/hierarchy3"/>
    <dgm:cxn modelId="{01BDA448-648C-478D-9D40-C820A8CB28A5}" type="presOf" srcId="{C5D6CE5C-5233-418E-A8F6-FFFDF5DF55CD}" destId="{7EDD21C4-A48B-4E19-8B44-C38E98C4D7FA}" srcOrd="0" destOrd="0" presId="urn:microsoft.com/office/officeart/2005/8/layout/hierarchy3"/>
    <dgm:cxn modelId="{4258E24B-A9F4-4179-A1EE-900341D4AB6B}" type="presOf" srcId="{92D21747-381E-4C62-9349-3919DA922B85}" destId="{F59C1F8E-25CF-4E36-9426-C885B4E1665C}" srcOrd="0" destOrd="0" presId="urn:microsoft.com/office/officeart/2005/8/layout/hierarchy3"/>
    <dgm:cxn modelId="{3AC8604C-C684-4B2F-B4E0-F39787F64E50}" type="presOf" srcId="{5CC547C4-6A90-44FB-8CE2-E4CC7B138CF8}" destId="{B4A2B7A1-5607-447F-B49B-AC0D14A54911}" srcOrd="0" destOrd="0" presId="urn:microsoft.com/office/officeart/2005/8/layout/hierarchy3"/>
    <dgm:cxn modelId="{4243B46D-3C72-4C5E-96A8-171C70EAB95F}" type="presOf" srcId="{1714FD8B-49BB-462D-ADE5-5829D97061A4}" destId="{C9B71B96-33C3-4E65-9B34-F94D67BC45C7}" srcOrd="0" destOrd="0" presId="urn:microsoft.com/office/officeart/2005/8/layout/hierarchy3"/>
    <dgm:cxn modelId="{739B5E70-B40E-4F74-8F2D-D47EF0258CAE}" type="presOf" srcId="{B6385DC3-7E75-44A2-84A2-C9BB9F091724}" destId="{82B1E56C-72AA-41D3-84B1-99A37266B707}" srcOrd="0" destOrd="0" presId="urn:microsoft.com/office/officeart/2005/8/layout/hierarchy3"/>
    <dgm:cxn modelId="{2E556B73-440E-410B-9DC1-7F43188C7D44}" type="presOf" srcId="{7F0403FD-DC72-4A19-87CD-7D468940418F}" destId="{227D0E0B-2E7A-43A0-B00F-F96EA100B924}" srcOrd="0" destOrd="0" presId="urn:microsoft.com/office/officeart/2005/8/layout/hierarchy3"/>
    <dgm:cxn modelId="{EC58DC5A-5510-4B52-BD0D-F6687E1F52EE}" srcId="{6CAADEB9-8A7F-46E6-BF2E-7821E779C336}" destId="{B4422387-DD3C-433F-95BB-1E169F2DA577}" srcOrd="1" destOrd="0" parTransId="{CAF903EB-D4D4-40B3-B66E-4395F714996B}" sibTransId="{EC68006F-E51A-4161-8606-819A4667C44A}"/>
    <dgm:cxn modelId="{80C66C7B-F944-4A1F-811B-F2A6DD19B75D}" type="presOf" srcId="{5C913226-BEDE-4A7B-AAA8-0E7A4DF8897B}" destId="{2772DBFC-A701-478C-931A-AEB5513B764A}" srcOrd="0" destOrd="0" presId="urn:microsoft.com/office/officeart/2005/8/layout/hierarchy3"/>
    <dgm:cxn modelId="{5720357D-B88D-438F-8589-5DDF7BF4D9A4}" srcId="{413053DF-2EAD-4BD7-BC25-8C219067474E}" destId="{BD168E32-E292-421A-BB50-1DFE512451BA}" srcOrd="2" destOrd="0" parTransId="{0D6F58E7-A249-48D9-B73D-E54B028572F7}" sibTransId="{ED7408E6-0B99-4571-9062-234606959DB7}"/>
    <dgm:cxn modelId="{EDC7127E-2CBC-4D30-A92A-18962847B61E}" srcId="{EC739742-FEA9-45EE-A506-B311EEEA6C62}" destId="{37E40052-A6E9-499F-817B-1BE7CEF7359E}" srcOrd="1" destOrd="0" parTransId="{E4B3B212-2AB7-493F-8289-7036575737DC}" sibTransId="{051A81D9-2802-44F6-976C-2D0D165C1266}"/>
    <dgm:cxn modelId="{E499207F-9BE3-4591-B6CB-37AE95B59F75}" type="presOf" srcId="{37E40052-A6E9-499F-817B-1BE7CEF7359E}" destId="{776B61F5-6017-45D8-B7E6-44D938779324}" srcOrd="0" destOrd="0" presId="urn:microsoft.com/office/officeart/2005/8/layout/hierarchy3"/>
    <dgm:cxn modelId="{FE090481-5544-4F9B-8269-A6AD49E3CCB1}" srcId="{7F0403FD-DC72-4A19-87CD-7D468940418F}" destId="{B22660A3-BA2D-4FE8-B45B-E4A10CFE91A8}" srcOrd="2" destOrd="0" parTransId="{5CC547C4-6A90-44FB-8CE2-E4CC7B138CF8}" sibTransId="{43AA563D-E56B-4F78-AC7C-C5E475681A70}"/>
    <dgm:cxn modelId="{51CA6E81-DFEA-4451-8F59-6633461B577D}" type="presOf" srcId="{BD168E32-E292-421A-BB50-1DFE512451BA}" destId="{E08F17C1-0768-4FEE-9950-C6D0A13B93AF}" srcOrd="1" destOrd="0" presId="urn:microsoft.com/office/officeart/2005/8/layout/hierarchy3"/>
    <dgm:cxn modelId="{35E05384-AE0E-4B5D-8419-3CB1D9A64D7F}" srcId="{6CAADEB9-8A7F-46E6-BF2E-7821E779C336}" destId="{1DC49524-DC57-4E01-8CD7-85F51DFAD387}" srcOrd="0" destOrd="0" parTransId="{3053B6D0-2E3F-4772-B2F9-FBDCB9C4D81F}" sibTransId="{EDBC946D-2C5B-4234-BCAC-8ECFDA35610C}"/>
    <dgm:cxn modelId="{D507D686-6513-4C9E-8AC9-E672C474B4F4}" type="presOf" srcId="{A16C56A0-4C0B-4627-AD58-968227EDBD20}" destId="{293DD026-DB6E-4C82-85ED-CA6C094D03E0}" srcOrd="1" destOrd="0" presId="urn:microsoft.com/office/officeart/2005/8/layout/hierarchy3"/>
    <dgm:cxn modelId="{97431989-8985-4401-BCC3-6AF265DE06EC}" srcId="{7F0403FD-DC72-4A19-87CD-7D468940418F}" destId="{DB51689F-50C7-48E5-A621-B859A41983A6}" srcOrd="0" destOrd="0" parTransId="{492B9CBC-B65A-4388-AE8D-3EEE17DADE77}" sibTransId="{8AEEC07C-5207-4AC8-B289-F6BB5A97351B}"/>
    <dgm:cxn modelId="{2EC04895-1721-4341-B490-9AE789032602}" type="presOf" srcId="{62C3F843-CCF0-443B-8430-97A8D060D22D}" destId="{99453271-F01D-4039-A7C9-BE4ADC0A8B01}" srcOrd="0" destOrd="0" presId="urn:microsoft.com/office/officeart/2005/8/layout/hierarchy3"/>
    <dgm:cxn modelId="{5821BD95-7025-451D-B027-59BC48F9E0A0}" srcId="{413053DF-2EAD-4BD7-BC25-8C219067474E}" destId="{6CAADEB9-8A7F-46E6-BF2E-7821E779C336}" srcOrd="4" destOrd="0" parTransId="{62E06178-5AD9-4978-A4BA-65D80CC658D1}" sibTransId="{9F6BAEE2-5A5D-4E72-B5F8-E27F991BB8B0}"/>
    <dgm:cxn modelId="{C1EB5498-CBA3-4045-8B15-4A63A302A95F}" type="presOf" srcId="{EC739742-FEA9-45EE-A506-B311EEEA6C62}" destId="{79922B84-C19A-4BD4-850C-BBC7ACF499F4}" srcOrd="1" destOrd="0" presId="urn:microsoft.com/office/officeart/2005/8/layout/hierarchy3"/>
    <dgm:cxn modelId="{9EE1D89E-DE4B-424A-9639-6C4CEA07FB24}" type="presOf" srcId="{7F0403FD-DC72-4A19-87CD-7D468940418F}" destId="{1C59E3B6-4D31-4502-9144-3E69D5B18D01}" srcOrd="1" destOrd="0" presId="urn:microsoft.com/office/officeart/2005/8/layout/hierarchy3"/>
    <dgm:cxn modelId="{DB26E8A0-8AE4-4AC9-BE52-7FD195807162}" srcId="{413053DF-2EAD-4BD7-BC25-8C219067474E}" destId="{A16C56A0-4C0B-4627-AD58-968227EDBD20}" srcOrd="0" destOrd="0" parTransId="{37704613-51D5-4AAB-A33F-8D21D8BBE655}" sibTransId="{628853B8-BF03-497C-B5CA-F5B95DCD8AF5}"/>
    <dgm:cxn modelId="{827169B8-1CD3-4950-8C46-2CC2BC91BD55}" srcId="{A16C56A0-4C0B-4627-AD58-968227EDBD20}" destId="{9043FB66-E767-46B2-BFD9-3C48BBCAF9F7}" srcOrd="0" destOrd="0" parTransId="{5C913226-BEDE-4A7B-AAA8-0E7A4DF8897B}" sibTransId="{FF787985-B02B-455D-9F41-B3F686D09D28}"/>
    <dgm:cxn modelId="{B6B31CB9-8093-40B5-8DE8-391CA3C00A8D}" type="presOf" srcId="{CAF903EB-D4D4-40B3-B66E-4395F714996B}" destId="{9729B759-556E-4C8C-BD25-1F61304C173F}" srcOrd="0" destOrd="0" presId="urn:microsoft.com/office/officeart/2005/8/layout/hierarchy3"/>
    <dgm:cxn modelId="{5E381EB9-0690-4241-A645-D4407373776E}" srcId="{A16C56A0-4C0B-4627-AD58-968227EDBD20}" destId="{1714FD8B-49BB-462D-ADE5-5829D97061A4}" srcOrd="1" destOrd="0" parTransId="{CBFE4533-B851-42D3-BFE0-C15EA943029A}" sibTransId="{57EDC0B0-DD2A-4739-8C6C-53E1BE491C4B}"/>
    <dgm:cxn modelId="{0A5709C1-0FB7-4945-A6B2-76DDCB72357F}" type="presOf" srcId="{638551B5-8D8F-4EB2-91C0-A3DEF8A728C4}" destId="{F50A21A6-1127-402A-8350-7CB1595E53B9}" srcOrd="0" destOrd="0" presId="urn:microsoft.com/office/officeart/2005/8/layout/hierarchy3"/>
    <dgm:cxn modelId="{D5A93CC1-8A51-4CDF-A6D1-8956225A84FC}" type="presOf" srcId="{DB51689F-50C7-48E5-A621-B859A41983A6}" destId="{9F08557F-1485-46F7-86CE-083B917801FE}" srcOrd="0" destOrd="0" presId="urn:microsoft.com/office/officeart/2005/8/layout/hierarchy3"/>
    <dgm:cxn modelId="{AC4F45C1-7D97-4CF9-8F86-71628A319A31}" type="presOf" srcId="{1DC49524-DC57-4E01-8CD7-85F51DFAD387}" destId="{3602D997-E837-4AF0-8A52-C2F703606E7D}" srcOrd="0" destOrd="0" presId="urn:microsoft.com/office/officeart/2005/8/layout/hierarchy3"/>
    <dgm:cxn modelId="{EE4016D7-3650-43D3-85F8-6DBB23FCC380}" srcId="{413053DF-2EAD-4BD7-BC25-8C219067474E}" destId="{EC739742-FEA9-45EE-A506-B311EEEA6C62}" srcOrd="1" destOrd="0" parTransId="{C79DCF98-1F0D-42D5-A0E6-FE865BFFDDD0}" sibTransId="{1A6D63C4-0585-4929-863F-C73130342425}"/>
    <dgm:cxn modelId="{B0A5C8DB-77FE-453E-82C1-33F5E59E576D}" type="presOf" srcId="{B4422387-DD3C-433F-95BB-1E169F2DA577}" destId="{FC707D1B-70C6-4707-8FDB-E715573706B6}" srcOrd="0" destOrd="0" presId="urn:microsoft.com/office/officeart/2005/8/layout/hierarchy3"/>
    <dgm:cxn modelId="{1F7CE4DC-AC3D-478E-9E7D-F3800CE7B96C}" srcId="{EC739742-FEA9-45EE-A506-B311EEEA6C62}" destId="{C69BE16D-F962-4D9C-85C3-40201E82DC8B}" srcOrd="0" destOrd="0" parTransId="{C5D6CE5C-5233-418E-A8F6-FFFDF5DF55CD}" sibTransId="{FADF82E1-0DFF-481C-8567-254DA9EDB218}"/>
    <dgm:cxn modelId="{D7A8F1E8-93EB-46F5-92D1-492B57F8E64F}" type="presOf" srcId="{492B9CBC-B65A-4388-AE8D-3EEE17DADE77}" destId="{65F8F61A-7212-4276-A439-495AC0E02E04}" srcOrd="0" destOrd="0" presId="urn:microsoft.com/office/officeart/2005/8/layout/hierarchy3"/>
    <dgm:cxn modelId="{781E22EB-3827-4D5A-B603-18474BAA802E}" type="presOf" srcId="{BD168E32-E292-421A-BB50-1DFE512451BA}" destId="{C393B217-B096-48C1-A202-78ECC22A29B1}" srcOrd="0" destOrd="0" presId="urn:microsoft.com/office/officeart/2005/8/layout/hierarchy3"/>
    <dgm:cxn modelId="{970267F2-7562-44E3-943A-0735EC8F35C7}" srcId="{A16C56A0-4C0B-4627-AD58-968227EDBD20}" destId="{638551B5-8D8F-4EB2-91C0-A3DEF8A728C4}" srcOrd="2" destOrd="0" parTransId="{4575FB51-D6EA-4CD7-BA08-4961BFF05E11}" sibTransId="{51FB9536-AD36-4079-A5C0-4CC224AF5C58}"/>
    <dgm:cxn modelId="{D21E26F5-4F78-4991-B035-82CD1D7AEF42}" type="presOf" srcId="{3053B6D0-2E3F-4772-B2F9-FBDCB9C4D81F}" destId="{4DBD3BD0-21D1-4E52-825E-2AE88C632B6B}" srcOrd="0" destOrd="0" presId="urn:microsoft.com/office/officeart/2005/8/layout/hierarchy3"/>
    <dgm:cxn modelId="{00EC84F6-B248-434E-8FD4-D8E3F2AE5189}" type="presOf" srcId="{D7D9117E-38A8-4AA6-83D2-FA2409CF7386}" destId="{F0DB9CA4-E09E-4582-91F7-27E0E7259CE2}" srcOrd="0" destOrd="0" presId="urn:microsoft.com/office/officeart/2005/8/layout/hierarchy3"/>
    <dgm:cxn modelId="{2F81D6FF-ABFA-4C6A-95F8-0FC717EC8DD7}" type="presOf" srcId="{9043FB66-E767-46B2-BFD9-3C48BBCAF9F7}" destId="{27C7347C-98F5-4D31-A5E8-52C1764CC09E}" srcOrd="0" destOrd="0" presId="urn:microsoft.com/office/officeart/2005/8/layout/hierarchy3"/>
    <dgm:cxn modelId="{5241B154-55EB-4C30-AA52-E8EB683C56BE}" type="presParOf" srcId="{E18CDDC7-FEF2-4DB0-9D3F-7187B2F00025}" destId="{65B814FB-9EB1-41CC-A5FD-DF40A4E03409}" srcOrd="0" destOrd="0" presId="urn:microsoft.com/office/officeart/2005/8/layout/hierarchy3"/>
    <dgm:cxn modelId="{BD945666-9E28-487F-92AE-192C7F5B6167}" type="presParOf" srcId="{65B814FB-9EB1-41CC-A5FD-DF40A4E03409}" destId="{9DCFA90B-B57E-474A-834D-0BDB28A594F7}" srcOrd="0" destOrd="0" presId="urn:microsoft.com/office/officeart/2005/8/layout/hierarchy3"/>
    <dgm:cxn modelId="{B62647FA-9620-4181-8420-DB34AFFF5CC9}" type="presParOf" srcId="{9DCFA90B-B57E-474A-834D-0BDB28A594F7}" destId="{D442E6D6-CA29-4C3D-8916-636B2C11A633}" srcOrd="0" destOrd="0" presId="urn:microsoft.com/office/officeart/2005/8/layout/hierarchy3"/>
    <dgm:cxn modelId="{1C5B52F4-7D4F-4CB6-8A32-768A80595FAC}" type="presParOf" srcId="{9DCFA90B-B57E-474A-834D-0BDB28A594F7}" destId="{293DD026-DB6E-4C82-85ED-CA6C094D03E0}" srcOrd="1" destOrd="0" presId="urn:microsoft.com/office/officeart/2005/8/layout/hierarchy3"/>
    <dgm:cxn modelId="{C6E54E89-27E7-4C2E-B94E-E3EFE8DAE4FD}" type="presParOf" srcId="{65B814FB-9EB1-41CC-A5FD-DF40A4E03409}" destId="{CBE03AB9-B699-4DFC-98A7-1E34279C6E22}" srcOrd="1" destOrd="0" presId="urn:microsoft.com/office/officeart/2005/8/layout/hierarchy3"/>
    <dgm:cxn modelId="{8BFFDC0B-4911-4953-8B12-36D204E1BC51}" type="presParOf" srcId="{CBE03AB9-B699-4DFC-98A7-1E34279C6E22}" destId="{2772DBFC-A701-478C-931A-AEB5513B764A}" srcOrd="0" destOrd="0" presId="urn:microsoft.com/office/officeart/2005/8/layout/hierarchy3"/>
    <dgm:cxn modelId="{09BC470D-9D0E-4E00-AD2D-696608A1A1B5}" type="presParOf" srcId="{CBE03AB9-B699-4DFC-98A7-1E34279C6E22}" destId="{27C7347C-98F5-4D31-A5E8-52C1764CC09E}" srcOrd="1" destOrd="0" presId="urn:microsoft.com/office/officeart/2005/8/layout/hierarchy3"/>
    <dgm:cxn modelId="{84A4C86A-F358-47AF-88B8-EE78642C876A}" type="presParOf" srcId="{CBE03AB9-B699-4DFC-98A7-1E34279C6E22}" destId="{13EA1FCE-CC91-44E7-9577-E7A8602A6042}" srcOrd="2" destOrd="0" presId="urn:microsoft.com/office/officeart/2005/8/layout/hierarchy3"/>
    <dgm:cxn modelId="{D51D621E-6500-40A8-B83A-F91910CB6C56}" type="presParOf" srcId="{CBE03AB9-B699-4DFC-98A7-1E34279C6E22}" destId="{C9B71B96-33C3-4E65-9B34-F94D67BC45C7}" srcOrd="3" destOrd="0" presId="urn:microsoft.com/office/officeart/2005/8/layout/hierarchy3"/>
    <dgm:cxn modelId="{FCBDB9FA-22EA-48A1-AB1A-4133326C6895}" type="presParOf" srcId="{CBE03AB9-B699-4DFC-98A7-1E34279C6E22}" destId="{1654631C-E7ED-4DBC-BC07-AB5995352F24}" srcOrd="4" destOrd="0" presId="urn:microsoft.com/office/officeart/2005/8/layout/hierarchy3"/>
    <dgm:cxn modelId="{739BB338-1CAB-44EE-AB84-E858E7CD47D5}" type="presParOf" srcId="{CBE03AB9-B699-4DFC-98A7-1E34279C6E22}" destId="{F50A21A6-1127-402A-8350-7CB1595E53B9}" srcOrd="5" destOrd="0" presId="urn:microsoft.com/office/officeart/2005/8/layout/hierarchy3"/>
    <dgm:cxn modelId="{E6C976E8-B208-4B7F-9EA6-EBCA7497C830}" type="presParOf" srcId="{E18CDDC7-FEF2-4DB0-9D3F-7187B2F00025}" destId="{CA5E2FE7-9596-4DD8-AC69-0A7784050F01}" srcOrd="1" destOrd="0" presId="urn:microsoft.com/office/officeart/2005/8/layout/hierarchy3"/>
    <dgm:cxn modelId="{BD8B0162-A54C-4598-8A98-492611493BC9}" type="presParOf" srcId="{CA5E2FE7-9596-4DD8-AC69-0A7784050F01}" destId="{0002B0CC-1F10-4F5C-BCF3-D00CC40CEB24}" srcOrd="0" destOrd="0" presId="urn:microsoft.com/office/officeart/2005/8/layout/hierarchy3"/>
    <dgm:cxn modelId="{350FC277-12D9-4659-95F6-CD50965AA2EA}" type="presParOf" srcId="{0002B0CC-1F10-4F5C-BCF3-D00CC40CEB24}" destId="{2B586576-610B-4CD6-B3AF-DE34C24CBA61}" srcOrd="0" destOrd="0" presId="urn:microsoft.com/office/officeart/2005/8/layout/hierarchy3"/>
    <dgm:cxn modelId="{FA859E9B-A737-4408-A9F3-7A0D042A8CA8}" type="presParOf" srcId="{0002B0CC-1F10-4F5C-BCF3-D00CC40CEB24}" destId="{79922B84-C19A-4BD4-850C-BBC7ACF499F4}" srcOrd="1" destOrd="0" presId="urn:microsoft.com/office/officeart/2005/8/layout/hierarchy3"/>
    <dgm:cxn modelId="{D54B7D8E-C0D2-4F7A-B501-163A542212A5}" type="presParOf" srcId="{CA5E2FE7-9596-4DD8-AC69-0A7784050F01}" destId="{C607B72C-B78E-4143-90CE-9621B2282760}" srcOrd="1" destOrd="0" presId="urn:microsoft.com/office/officeart/2005/8/layout/hierarchy3"/>
    <dgm:cxn modelId="{39AB1EE3-9ACB-490E-807F-3E8CE18EAA52}" type="presParOf" srcId="{C607B72C-B78E-4143-90CE-9621B2282760}" destId="{7EDD21C4-A48B-4E19-8B44-C38E98C4D7FA}" srcOrd="0" destOrd="0" presId="urn:microsoft.com/office/officeart/2005/8/layout/hierarchy3"/>
    <dgm:cxn modelId="{35399926-1444-45B6-B68F-6C40320EDE10}" type="presParOf" srcId="{C607B72C-B78E-4143-90CE-9621B2282760}" destId="{660CB93E-50D5-4276-88A7-D50D10652271}" srcOrd="1" destOrd="0" presId="urn:microsoft.com/office/officeart/2005/8/layout/hierarchy3"/>
    <dgm:cxn modelId="{03F758B5-E9E2-494C-A391-4126EF8AEB7B}" type="presParOf" srcId="{C607B72C-B78E-4143-90CE-9621B2282760}" destId="{7D00F7FB-E38C-4396-8531-407578C85DEF}" srcOrd="2" destOrd="0" presId="urn:microsoft.com/office/officeart/2005/8/layout/hierarchy3"/>
    <dgm:cxn modelId="{D8192D30-6314-4C86-87D4-F50026437A1C}" type="presParOf" srcId="{C607B72C-B78E-4143-90CE-9621B2282760}" destId="{776B61F5-6017-45D8-B7E6-44D938779324}" srcOrd="3" destOrd="0" presId="urn:microsoft.com/office/officeart/2005/8/layout/hierarchy3"/>
    <dgm:cxn modelId="{290258D9-0D11-4F2A-B618-5E223B86E948}" type="presParOf" srcId="{E18CDDC7-FEF2-4DB0-9D3F-7187B2F00025}" destId="{15861B26-3C0B-4CAF-9274-91CF0CEF6060}" srcOrd="2" destOrd="0" presId="urn:microsoft.com/office/officeart/2005/8/layout/hierarchy3"/>
    <dgm:cxn modelId="{7022F14C-F97C-4C91-A026-56B762303CA3}" type="presParOf" srcId="{15861B26-3C0B-4CAF-9274-91CF0CEF6060}" destId="{7B18926B-BF2E-4C52-94E8-FF8739CD1AEE}" srcOrd="0" destOrd="0" presId="urn:microsoft.com/office/officeart/2005/8/layout/hierarchy3"/>
    <dgm:cxn modelId="{B8BF45CE-474C-48C0-8DE0-51A6109B24FD}" type="presParOf" srcId="{7B18926B-BF2E-4C52-94E8-FF8739CD1AEE}" destId="{C393B217-B096-48C1-A202-78ECC22A29B1}" srcOrd="0" destOrd="0" presId="urn:microsoft.com/office/officeart/2005/8/layout/hierarchy3"/>
    <dgm:cxn modelId="{723265C9-7B31-4C31-80B6-D5B3DF66D54B}" type="presParOf" srcId="{7B18926B-BF2E-4C52-94E8-FF8739CD1AEE}" destId="{E08F17C1-0768-4FEE-9950-C6D0A13B93AF}" srcOrd="1" destOrd="0" presId="urn:microsoft.com/office/officeart/2005/8/layout/hierarchy3"/>
    <dgm:cxn modelId="{05BCFD85-A6D9-4960-918F-A50738265EC7}" type="presParOf" srcId="{15861B26-3C0B-4CAF-9274-91CF0CEF6060}" destId="{1709CAFB-3CB2-44CA-B1C2-078919818D79}" srcOrd="1" destOrd="0" presId="urn:microsoft.com/office/officeart/2005/8/layout/hierarchy3"/>
    <dgm:cxn modelId="{7B9522A1-1D4F-4CDE-8CCF-7558E3CF756E}" type="presParOf" srcId="{1709CAFB-3CB2-44CA-B1C2-078919818D79}" destId="{F0DB9CA4-E09E-4582-91F7-27E0E7259CE2}" srcOrd="0" destOrd="0" presId="urn:microsoft.com/office/officeart/2005/8/layout/hierarchy3"/>
    <dgm:cxn modelId="{66FD4BEE-6310-4652-B874-3B8966A2DBED}" type="presParOf" srcId="{1709CAFB-3CB2-44CA-B1C2-078919818D79}" destId="{F59C1F8E-25CF-4E36-9426-C885B4E1665C}" srcOrd="1" destOrd="0" presId="urn:microsoft.com/office/officeart/2005/8/layout/hierarchy3"/>
    <dgm:cxn modelId="{3AABE381-9436-4815-8335-86B6BECEF6BA}" type="presParOf" srcId="{1709CAFB-3CB2-44CA-B1C2-078919818D79}" destId="{511960BA-AFCC-45B6-A55D-34476BFA68FB}" srcOrd="2" destOrd="0" presId="urn:microsoft.com/office/officeart/2005/8/layout/hierarchy3"/>
    <dgm:cxn modelId="{30CF4635-7A5C-44FF-B74B-622A2A82CEC2}" type="presParOf" srcId="{1709CAFB-3CB2-44CA-B1C2-078919818D79}" destId="{82B1E56C-72AA-41D3-84B1-99A37266B707}" srcOrd="3" destOrd="0" presId="urn:microsoft.com/office/officeart/2005/8/layout/hierarchy3"/>
    <dgm:cxn modelId="{0B182902-F24F-4BA3-BA20-F364A82BECA1}" type="presParOf" srcId="{E18CDDC7-FEF2-4DB0-9D3F-7187B2F00025}" destId="{B78513E3-4FDF-4940-BD1F-C7D577C08808}" srcOrd="3" destOrd="0" presId="urn:microsoft.com/office/officeart/2005/8/layout/hierarchy3"/>
    <dgm:cxn modelId="{51C5CAFA-457D-47D8-B2FE-4A5E5AF909DA}" type="presParOf" srcId="{B78513E3-4FDF-4940-BD1F-C7D577C08808}" destId="{E9FA4DAB-5488-49D3-A5ED-3B3097F10866}" srcOrd="0" destOrd="0" presId="urn:microsoft.com/office/officeart/2005/8/layout/hierarchy3"/>
    <dgm:cxn modelId="{0FA5172C-8565-461E-8002-5324A8B93156}" type="presParOf" srcId="{E9FA4DAB-5488-49D3-A5ED-3B3097F10866}" destId="{227D0E0B-2E7A-43A0-B00F-F96EA100B924}" srcOrd="0" destOrd="0" presId="urn:microsoft.com/office/officeart/2005/8/layout/hierarchy3"/>
    <dgm:cxn modelId="{E2398040-C5E1-4ABA-BE44-8FB80155342D}" type="presParOf" srcId="{E9FA4DAB-5488-49D3-A5ED-3B3097F10866}" destId="{1C59E3B6-4D31-4502-9144-3E69D5B18D01}" srcOrd="1" destOrd="0" presId="urn:microsoft.com/office/officeart/2005/8/layout/hierarchy3"/>
    <dgm:cxn modelId="{F1AA9BCB-C8E0-421D-90A9-7BB5138D57DA}" type="presParOf" srcId="{B78513E3-4FDF-4940-BD1F-C7D577C08808}" destId="{A6D40A78-94B8-4BF0-BB42-A5C16CADD27D}" srcOrd="1" destOrd="0" presId="urn:microsoft.com/office/officeart/2005/8/layout/hierarchy3"/>
    <dgm:cxn modelId="{5D253877-6674-467A-8BAD-C0D303B36DCC}" type="presParOf" srcId="{A6D40A78-94B8-4BF0-BB42-A5C16CADD27D}" destId="{65F8F61A-7212-4276-A439-495AC0E02E04}" srcOrd="0" destOrd="0" presId="urn:microsoft.com/office/officeart/2005/8/layout/hierarchy3"/>
    <dgm:cxn modelId="{69854C4A-1D1B-4962-9CF2-74F6AA2DC818}" type="presParOf" srcId="{A6D40A78-94B8-4BF0-BB42-A5C16CADD27D}" destId="{9F08557F-1485-46F7-86CE-083B917801FE}" srcOrd="1" destOrd="0" presId="urn:microsoft.com/office/officeart/2005/8/layout/hierarchy3"/>
    <dgm:cxn modelId="{86989908-8FB6-4254-B06A-5C899ED8BA23}" type="presParOf" srcId="{A6D40A78-94B8-4BF0-BB42-A5C16CADD27D}" destId="{3D966E85-5E9B-4D0B-B856-AB885C964E23}" srcOrd="2" destOrd="0" presId="urn:microsoft.com/office/officeart/2005/8/layout/hierarchy3"/>
    <dgm:cxn modelId="{C70596D7-2E78-43E3-A919-2A57192F7E8F}" type="presParOf" srcId="{A6D40A78-94B8-4BF0-BB42-A5C16CADD27D}" destId="{99453271-F01D-4039-A7C9-BE4ADC0A8B01}" srcOrd="3" destOrd="0" presId="urn:microsoft.com/office/officeart/2005/8/layout/hierarchy3"/>
    <dgm:cxn modelId="{994190F9-3177-437D-BE68-786C7A50F3B1}" type="presParOf" srcId="{A6D40A78-94B8-4BF0-BB42-A5C16CADD27D}" destId="{B4A2B7A1-5607-447F-B49B-AC0D14A54911}" srcOrd="4" destOrd="0" presId="urn:microsoft.com/office/officeart/2005/8/layout/hierarchy3"/>
    <dgm:cxn modelId="{66619B2A-E232-48B9-B75C-A9278F8D93BB}" type="presParOf" srcId="{A6D40A78-94B8-4BF0-BB42-A5C16CADD27D}" destId="{2339D05A-7E52-40A6-832D-ABA31B78CCD1}" srcOrd="5" destOrd="0" presId="urn:microsoft.com/office/officeart/2005/8/layout/hierarchy3"/>
    <dgm:cxn modelId="{B064ADF2-192D-4C62-85D6-A29B60B1FCBE}" type="presParOf" srcId="{E18CDDC7-FEF2-4DB0-9D3F-7187B2F00025}" destId="{F92F4DC8-C0CD-4BE6-9A5D-25B56041A270}" srcOrd="4" destOrd="0" presId="urn:microsoft.com/office/officeart/2005/8/layout/hierarchy3"/>
    <dgm:cxn modelId="{6DC03584-9141-45F9-8720-F12242190DC7}" type="presParOf" srcId="{F92F4DC8-C0CD-4BE6-9A5D-25B56041A270}" destId="{86952D5E-E4B3-4E45-B2A5-F0C965932B96}" srcOrd="0" destOrd="0" presId="urn:microsoft.com/office/officeart/2005/8/layout/hierarchy3"/>
    <dgm:cxn modelId="{E8540296-CF22-40F6-B0F7-EF9FAD373CE8}" type="presParOf" srcId="{86952D5E-E4B3-4E45-B2A5-F0C965932B96}" destId="{03D8BFC2-1BFF-4B8C-8AC5-8776147EAFA7}" srcOrd="0" destOrd="0" presId="urn:microsoft.com/office/officeart/2005/8/layout/hierarchy3"/>
    <dgm:cxn modelId="{223BE7BE-D040-4022-B7F0-A4D28FC9E5D7}" type="presParOf" srcId="{86952D5E-E4B3-4E45-B2A5-F0C965932B96}" destId="{9C72401A-A372-43C8-94A3-86FA5FC1B5CE}" srcOrd="1" destOrd="0" presId="urn:microsoft.com/office/officeart/2005/8/layout/hierarchy3"/>
    <dgm:cxn modelId="{01BE8F0C-C8B1-4211-8CD6-3B7E5791D484}" type="presParOf" srcId="{F92F4DC8-C0CD-4BE6-9A5D-25B56041A270}" destId="{11ABF06A-1F24-4987-A16E-70B6807ADE23}" srcOrd="1" destOrd="0" presId="urn:microsoft.com/office/officeart/2005/8/layout/hierarchy3"/>
    <dgm:cxn modelId="{FE7DC9F9-1FB6-4C17-AA08-13853F91A03C}" type="presParOf" srcId="{11ABF06A-1F24-4987-A16E-70B6807ADE23}" destId="{4DBD3BD0-21D1-4E52-825E-2AE88C632B6B}" srcOrd="0" destOrd="0" presId="urn:microsoft.com/office/officeart/2005/8/layout/hierarchy3"/>
    <dgm:cxn modelId="{DAA9DA7D-DD65-4165-B15A-618AE90FF767}" type="presParOf" srcId="{11ABF06A-1F24-4987-A16E-70B6807ADE23}" destId="{3602D997-E837-4AF0-8A52-C2F703606E7D}" srcOrd="1" destOrd="0" presId="urn:microsoft.com/office/officeart/2005/8/layout/hierarchy3"/>
    <dgm:cxn modelId="{AD9C57C2-FA91-460C-A6A1-224FAFF85AFE}" type="presParOf" srcId="{11ABF06A-1F24-4987-A16E-70B6807ADE23}" destId="{9729B759-556E-4C8C-BD25-1F61304C173F}" srcOrd="2" destOrd="0" presId="urn:microsoft.com/office/officeart/2005/8/layout/hierarchy3"/>
    <dgm:cxn modelId="{7987C928-69E8-4E8E-B3D0-A43BC4FDE067}" type="presParOf" srcId="{11ABF06A-1F24-4987-A16E-70B6807ADE23}" destId="{FC707D1B-70C6-4707-8FDB-E715573706B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2E6D6-CA29-4C3D-8916-636B2C11A633}">
      <dsp:nvSpPr>
        <dsp:cNvPr id="0" name=""/>
        <dsp:cNvSpPr/>
      </dsp:nvSpPr>
      <dsp:spPr>
        <a:xfrm>
          <a:off x="4390" y="1242705"/>
          <a:ext cx="1497136" cy="748568"/>
        </a:xfrm>
        <a:prstGeom prst="roundRect">
          <a:avLst>
            <a:gd name="adj" fmla="val 10000"/>
          </a:avLst>
        </a:prstGeom>
        <a:solidFill>
          <a:schemeClr val="accent4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Affordability</a:t>
          </a:r>
        </a:p>
      </dsp:txBody>
      <dsp:txXfrm>
        <a:off x="26315" y="1264630"/>
        <a:ext cx="1453286" cy="704718"/>
      </dsp:txXfrm>
    </dsp:sp>
    <dsp:sp modelId="{50C7922F-1130-4F3E-BCFA-34FED728BFBB}">
      <dsp:nvSpPr>
        <dsp:cNvPr id="0" name=""/>
        <dsp:cNvSpPr/>
      </dsp:nvSpPr>
      <dsp:spPr>
        <a:xfrm>
          <a:off x="154104" y="1991273"/>
          <a:ext cx="149713" cy="56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426"/>
              </a:lnTo>
              <a:lnTo>
                <a:pt x="149713" y="561426"/>
              </a:lnTo>
            </a:path>
          </a:pathLst>
        </a:custGeom>
        <a:noFill/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EEFA0-A165-4418-8A69-43986633CEF3}">
      <dsp:nvSpPr>
        <dsp:cNvPr id="0" name=""/>
        <dsp:cNvSpPr/>
      </dsp:nvSpPr>
      <dsp:spPr>
        <a:xfrm>
          <a:off x="303817" y="2178415"/>
          <a:ext cx="1197709" cy="74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Financial Aid Redesign</a:t>
          </a:r>
        </a:p>
      </dsp:txBody>
      <dsp:txXfrm>
        <a:off x="325742" y="2200340"/>
        <a:ext cx="1153859" cy="704718"/>
      </dsp:txXfrm>
    </dsp:sp>
    <dsp:sp modelId="{AE281301-6DB1-428E-963D-0B30134DD03A}">
      <dsp:nvSpPr>
        <dsp:cNvPr id="0" name=""/>
        <dsp:cNvSpPr/>
      </dsp:nvSpPr>
      <dsp:spPr>
        <a:xfrm>
          <a:off x="154104" y="1991273"/>
          <a:ext cx="149713" cy="149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136"/>
              </a:lnTo>
              <a:lnTo>
                <a:pt x="149713" y="1497136"/>
              </a:lnTo>
            </a:path>
          </a:pathLst>
        </a:custGeom>
        <a:noFill/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D8515-213A-429B-9AA4-D66288033C99}">
      <dsp:nvSpPr>
        <dsp:cNvPr id="0" name=""/>
        <dsp:cNvSpPr/>
      </dsp:nvSpPr>
      <dsp:spPr>
        <a:xfrm>
          <a:off x="303817" y="3114126"/>
          <a:ext cx="1197709" cy="74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Addressing Unmet Need</a:t>
          </a:r>
        </a:p>
      </dsp:txBody>
      <dsp:txXfrm>
        <a:off x="325742" y="3136051"/>
        <a:ext cx="1153859" cy="704718"/>
      </dsp:txXfrm>
    </dsp:sp>
    <dsp:sp modelId="{2B586576-610B-4CD6-B3AF-DE34C24CBA61}">
      <dsp:nvSpPr>
        <dsp:cNvPr id="0" name=""/>
        <dsp:cNvSpPr/>
      </dsp:nvSpPr>
      <dsp:spPr>
        <a:xfrm>
          <a:off x="1875811" y="1242705"/>
          <a:ext cx="1497136" cy="748568"/>
        </a:xfrm>
        <a:prstGeom prst="roundRect">
          <a:avLst>
            <a:gd name="adj" fmla="val 10000"/>
          </a:avLst>
        </a:prstGeom>
        <a:solidFill>
          <a:srgbClr val="7030A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Campus Climate</a:t>
          </a:r>
        </a:p>
      </dsp:txBody>
      <dsp:txXfrm>
        <a:off x="1897736" y="1264630"/>
        <a:ext cx="1453286" cy="704718"/>
      </dsp:txXfrm>
    </dsp:sp>
    <dsp:sp modelId="{7EDD21C4-A48B-4E19-8B44-C38E98C4D7FA}">
      <dsp:nvSpPr>
        <dsp:cNvPr id="0" name=""/>
        <dsp:cNvSpPr/>
      </dsp:nvSpPr>
      <dsp:spPr>
        <a:xfrm>
          <a:off x="2025524" y="1991273"/>
          <a:ext cx="181500" cy="579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796"/>
              </a:lnTo>
              <a:lnTo>
                <a:pt x="181500" y="579796"/>
              </a:lnTo>
            </a:path>
          </a:pathLst>
        </a:custGeom>
        <a:noFill/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CB93E-50D5-4276-88A7-D50D10652271}">
      <dsp:nvSpPr>
        <dsp:cNvPr id="0" name=""/>
        <dsp:cNvSpPr/>
      </dsp:nvSpPr>
      <dsp:spPr>
        <a:xfrm>
          <a:off x="2207025" y="2196785"/>
          <a:ext cx="1197709" cy="74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Climate Surveys</a:t>
          </a:r>
        </a:p>
      </dsp:txBody>
      <dsp:txXfrm>
        <a:off x="2228950" y="2218710"/>
        <a:ext cx="1153859" cy="704718"/>
      </dsp:txXfrm>
    </dsp:sp>
    <dsp:sp modelId="{A115FC55-C671-4D40-869C-AB2CDD329BA0}">
      <dsp:nvSpPr>
        <dsp:cNvPr id="0" name=""/>
        <dsp:cNvSpPr/>
      </dsp:nvSpPr>
      <dsp:spPr>
        <a:xfrm>
          <a:off x="2025524" y="1991273"/>
          <a:ext cx="149713" cy="149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136"/>
              </a:lnTo>
              <a:lnTo>
                <a:pt x="149713" y="1497136"/>
              </a:lnTo>
            </a:path>
          </a:pathLst>
        </a:custGeom>
        <a:noFill/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ADFC3-DC90-4AB8-934D-50DBF3A95C72}">
      <dsp:nvSpPr>
        <dsp:cNvPr id="0" name=""/>
        <dsp:cNvSpPr/>
      </dsp:nvSpPr>
      <dsp:spPr>
        <a:xfrm>
          <a:off x="2175238" y="3114126"/>
          <a:ext cx="1197709" cy="74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Cultural Transformation</a:t>
          </a:r>
        </a:p>
      </dsp:txBody>
      <dsp:txXfrm>
        <a:off x="2197163" y="3136051"/>
        <a:ext cx="1153859" cy="704718"/>
      </dsp:txXfrm>
    </dsp:sp>
    <dsp:sp modelId="{C393B217-B096-48C1-A202-78ECC22A29B1}">
      <dsp:nvSpPr>
        <dsp:cNvPr id="0" name=""/>
        <dsp:cNvSpPr/>
      </dsp:nvSpPr>
      <dsp:spPr>
        <a:xfrm>
          <a:off x="3747231" y="1242705"/>
          <a:ext cx="1497136" cy="748568"/>
        </a:xfrm>
        <a:prstGeom prst="roundRect">
          <a:avLst>
            <a:gd name="adj" fmla="val 10000"/>
          </a:avLst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 Supports</a:t>
          </a:r>
        </a:p>
      </dsp:txBody>
      <dsp:txXfrm>
        <a:off x="3769156" y="1264630"/>
        <a:ext cx="1453286" cy="704718"/>
      </dsp:txXfrm>
    </dsp:sp>
    <dsp:sp modelId="{3E04F135-F503-4A9A-B1FA-609419370ED4}">
      <dsp:nvSpPr>
        <dsp:cNvPr id="0" name=""/>
        <dsp:cNvSpPr/>
      </dsp:nvSpPr>
      <dsp:spPr>
        <a:xfrm>
          <a:off x="3896945" y="1991273"/>
          <a:ext cx="149713" cy="56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426"/>
              </a:lnTo>
              <a:lnTo>
                <a:pt x="149713" y="561426"/>
              </a:lnTo>
            </a:path>
          </a:pathLst>
        </a:custGeom>
        <a:noFill/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38222-1AE2-416A-BA1D-EA8D0219C255}">
      <dsp:nvSpPr>
        <dsp:cNvPr id="0" name=""/>
        <dsp:cNvSpPr/>
      </dsp:nvSpPr>
      <dsp:spPr>
        <a:xfrm>
          <a:off x="4046659" y="2178415"/>
          <a:ext cx="1197709" cy="74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Access to Benefits</a:t>
          </a:r>
        </a:p>
      </dsp:txBody>
      <dsp:txXfrm>
        <a:off x="4068584" y="2200340"/>
        <a:ext cx="1153859" cy="704718"/>
      </dsp:txXfrm>
    </dsp:sp>
    <dsp:sp modelId="{E136EDD3-4A5E-4D54-A4E8-B054A16186D9}">
      <dsp:nvSpPr>
        <dsp:cNvPr id="0" name=""/>
        <dsp:cNvSpPr/>
      </dsp:nvSpPr>
      <dsp:spPr>
        <a:xfrm>
          <a:off x="3896945" y="1991273"/>
          <a:ext cx="149713" cy="149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136"/>
              </a:lnTo>
              <a:lnTo>
                <a:pt x="149713" y="149713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AEDB0-4700-40AF-A311-F0FA204EEFF6}">
      <dsp:nvSpPr>
        <dsp:cNvPr id="0" name=""/>
        <dsp:cNvSpPr/>
      </dsp:nvSpPr>
      <dsp:spPr>
        <a:xfrm>
          <a:off x="4046659" y="3114126"/>
          <a:ext cx="1197709" cy="74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Cultural Sustainability</a:t>
          </a:r>
          <a:endParaRPr lang="en-US" sz="1300" kern="1200" dirty="0"/>
        </a:p>
      </dsp:txBody>
      <dsp:txXfrm>
        <a:off x="4068584" y="3136051"/>
        <a:ext cx="1153859" cy="704718"/>
      </dsp:txXfrm>
    </dsp:sp>
    <dsp:sp modelId="{227D0E0B-2E7A-43A0-B00F-F96EA100B924}">
      <dsp:nvSpPr>
        <dsp:cNvPr id="0" name=""/>
        <dsp:cNvSpPr/>
      </dsp:nvSpPr>
      <dsp:spPr>
        <a:xfrm>
          <a:off x="5618652" y="1242705"/>
          <a:ext cx="1497136" cy="748568"/>
        </a:xfrm>
        <a:prstGeom prst="roundRect">
          <a:avLst>
            <a:gd name="adj" fmla="val 10000"/>
          </a:avLst>
        </a:prstGeom>
        <a:solidFill>
          <a:schemeClr val="accent5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Policy Innovations</a:t>
          </a:r>
        </a:p>
      </dsp:txBody>
      <dsp:txXfrm>
        <a:off x="5640577" y="1264630"/>
        <a:ext cx="1453286" cy="704718"/>
      </dsp:txXfrm>
    </dsp:sp>
    <dsp:sp modelId="{65F8F61A-7212-4276-A439-495AC0E02E04}">
      <dsp:nvSpPr>
        <dsp:cNvPr id="0" name=""/>
        <dsp:cNvSpPr/>
      </dsp:nvSpPr>
      <dsp:spPr>
        <a:xfrm>
          <a:off x="5768366" y="1991273"/>
          <a:ext cx="149713" cy="56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426"/>
              </a:lnTo>
              <a:lnTo>
                <a:pt x="149713" y="561426"/>
              </a:lnTo>
            </a:path>
          </a:pathLst>
        </a:custGeom>
        <a:noFill/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8557F-1485-46F7-86CE-083B917801FE}">
      <dsp:nvSpPr>
        <dsp:cNvPr id="0" name=""/>
        <dsp:cNvSpPr/>
      </dsp:nvSpPr>
      <dsp:spPr>
        <a:xfrm>
          <a:off x="5918079" y="2178415"/>
          <a:ext cx="1286399" cy="74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Internal Policy Audit</a:t>
          </a:r>
        </a:p>
      </dsp:txBody>
      <dsp:txXfrm>
        <a:off x="5940004" y="2200340"/>
        <a:ext cx="1242549" cy="704718"/>
      </dsp:txXfrm>
    </dsp:sp>
    <dsp:sp modelId="{B4ACA126-885B-45D5-87DF-17575E1294E2}">
      <dsp:nvSpPr>
        <dsp:cNvPr id="0" name=""/>
        <dsp:cNvSpPr/>
      </dsp:nvSpPr>
      <dsp:spPr>
        <a:xfrm>
          <a:off x="5768366" y="1991273"/>
          <a:ext cx="149713" cy="149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136"/>
              </a:lnTo>
              <a:lnTo>
                <a:pt x="149713" y="1497136"/>
              </a:lnTo>
            </a:path>
          </a:pathLst>
        </a:custGeom>
        <a:noFill/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4BE65-6DC4-4225-88C7-3EB3DC164292}">
      <dsp:nvSpPr>
        <dsp:cNvPr id="0" name=""/>
        <dsp:cNvSpPr/>
      </dsp:nvSpPr>
      <dsp:spPr>
        <a:xfrm>
          <a:off x="5918079" y="3114126"/>
          <a:ext cx="1286399" cy="74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Scale Promising Practices</a:t>
          </a:r>
        </a:p>
      </dsp:txBody>
      <dsp:txXfrm>
        <a:off x="5940004" y="3136051"/>
        <a:ext cx="1242549" cy="704718"/>
      </dsp:txXfrm>
    </dsp:sp>
    <dsp:sp modelId="{03D8BFC2-1BFF-4B8C-8AC5-8776147EAFA7}">
      <dsp:nvSpPr>
        <dsp:cNvPr id="0" name=""/>
        <dsp:cNvSpPr/>
      </dsp:nvSpPr>
      <dsp:spPr>
        <a:xfrm>
          <a:off x="7490073" y="1242705"/>
          <a:ext cx="1497136" cy="748568"/>
        </a:xfrm>
        <a:prstGeom prst="roundRect">
          <a:avLst>
            <a:gd name="adj" fmla="val 10000"/>
          </a:avLst>
        </a:prstGeom>
        <a:solidFill>
          <a:schemeClr val="accent3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Evidence</a:t>
          </a:r>
        </a:p>
      </dsp:txBody>
      <dsp:txXfrm>
        <a:off x="7511998" y="1264630"/>
        <a:ext cx="1453286" cy="704718"/>
      </dsp:txXfrm>
    </dsp:sp>
    <dsp:sp modelId="{EDF39DE8-DBEE-4E0C-A184-EBE227194A59}">
      <dsp:nvSpPr>
        <dsp:cNvPr id="0" name=""/>
        <dsp:cNvSpPr/>
      </dsp:nvSpPr>
      <dsp:spPr>
        <a:xfrm>
          <a:off x="7639786" y="1991273"/>
          <a:ext cx="149713" cy="561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426"/>
              </a:lnTo>
              <a:lnTo>
                <a:pt x="149713" y="561426"/>
              </a:lnTo>
            </a:path>
          </a:pathLst>
        </a:custGeom>
        <a:noFill/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A8D6B-735C-4CFE-9504-23A208F190E1}">
      <dsp:nvSpPr>
        <dsp:cNvPr id="0" name=""/>
        <dsp:cNvSpPr/>
      </dsp:nvSpPr>
      <dsp:spPr>
        <a:xfrm>
          <a:off x="7789500" y="2178415"/>
          <a:ext cx="1197709" cy="74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Enhance Data Collection</a:t>
          </a:r>
        </a:p>
      </dsp:txBody>
      <dsp:txXfrm>
        <a:off x="7811425" y="2200340"/>
        <a:ext cx="1153859" cy="704718"/>
      </dsp:txXfrm>
    </dsp:sp>
    <dsp:sp modelId="{4DBD3BD0-21D1-4E52-825E-2AE88C632B6B}">
      <dsp:nvSpPr>
        <dsp:cNvPr id="0" name=""/>
        <dsp:cNvSpPr/>
      </dsp:nvSpPr>
      <dsp:spPr>
        <a:xfrm>
          <a:off x="7639786" y="1991273"/>
          <a:ext cx="149713" cy="149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136"/>
              </a:lnTo>
              <a:lnTo>
                <a:pt x="149713" y="1497136"/>
              </a:lnTo>
            </a:path>
          </a:pathLst>
        </a:custGeom>
        <a:noFill/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2D997-E837-4AF0-8A52-C2F703606E7D}">
      <dsp:nvSpPr>
        <dsp:cNvPr id="0" name=""/>
        <dsp:cNvSpPr/>
      </dsp:nvSpPr>
      <dsp:spPr>
        <a:xfrm>
          <a:off x="7789500" y="3114126"/>
          <a:ext cx="1197709" cy="748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Data-Informed Decision-Making</a:t>
          </a:r>
        </a:p>
      </dsp:txBody>
      <dsp:txXfrm>
        <a:off x="7811425" y="3136051"/>
        <a:ext cx="1153859" cy="704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2E6D6-CA29-4C3D-8916-636B2C11A633}">
      <dsp:nvSpPr>
        <dsp:cNvPr id="0" name=""/>
        <dsp:cNvSpPr/>
      </dsp:nvSpPr>
      <dsp:spPr>
        <a:xfrm>
          <a:off x="4092" y="655670"/>
          <a:ext cx="1395635" cy="697817"/>
        </a:xfrm>
        <a:prstGeom prst="roundRect">
          <a:avLst>
            <a:gd name="adj" fmla="val 10000"/>
          </a:avLst>
        </a:prstGeom>
        <a:solidFill>
          <a:schemeClr val="accent4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Affordability</a:t>
          </a:r>
        </a:p>
      </dsp:txBody>
      <dsp:txXfrm>
        <a:off x="24530" y="676108"/>
        <a:ext cx="1354759" cy="656941"/>
      </dsp:txXfrm>
    </dsp:sp>
    <dsp:sp modelId="{2772DBFC-A701-478C-931A-AEB5513B764A}">
      <dsp:nvSpPr>
        <dsp:cNvPr id="0" name=""/>
        <dsp:cNvSpPr/>
      </dsp:nvSpPr>
      <dsp:spPr>
        <a:xfrm>
          <a:off x="143656" y="1353487"/>
          <a:ext cx="139563" cy="52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363"/>
              </a:lnTo>
              <a:lnTo>
                <a:pt x="139563" y="523363"/>
              </a:lnTo>
            </a:path>
          </a:pathLst>
        </a:custGeom>
        <a:noFill/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7347C-98F5-4D31-A5E8-52C1764CC09E}">
      <dsp:nvSpPr>
        <dsp:cNvPr id="0" name=""/>
        <dsp:cNvSpPr/>
      </dsp:nvSpPr>
      <dsp:spPr>
        <a:xfrm>
          <a:off x="283219" y="1527942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Expand OER</a:t>
          </a:r>
        </a:p>
      </dsp:txBody>
      <dsp:txXfrm>
        <a:off x="303657" y="1548380"/>
        <a:ext cx="1075632" cy="656941"/>
      </dsp:txXfrm>
    </dsp:sp>
    <dsp:sp modelId="{13EA1FCE-CC91-44E7-9577-E7A8602A6042}">
      <dsp:nvSpPr>
        <dsp:cNvPr id="0" name=""/>
        <dsp:cNvSpPr/>
      </dsp:nvSpPr>
      <dsp:spPr>
        <a:xfrm>
          <a:off x="143656" y="1353487"/>
          <a:ext cx="139563" cy="139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35"/>
              </a:lnTo>
              <a:lnTo>
                <a:pt x="139563" y="1395635"/>
              </a:lnTo>
            </a:path>
          </a:pathLst>
        </a:custGeom>
        <a:noFill/>
        <a:ln w="48000" cap="flat" cmpd="thickThin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71B96-33C3-4E65-9B34-F94D67BC45C7}">
      <dsp:nvSpPr>
        <dsp:cNvPr id="0" name=""/>
        <dsp:cNvSpPr/>
      </dsp:nvSpPr>
      <dsp:spPr>
        <a:xfrm>
          <a:off x="283219" y="2400214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Expand PLA</a:t>
          </a:r>
        </a:p>
      </dsp:txBody>
      <dsp:txXfrm>
        <a:off x="303657" y="2420652"/>
        <a:ext cx="1075632" cy="656941"/>
      </dsp:txXfrm>
    </dsp:sp>
    <dsp:sp modelId="{1654631C-E7ED-4DBC-BC07-AB5995352F24}">
      <dsp:nvSpPr>
        <dsp:cNvPr id="0" name=""/>
        <dsp:cNvSpPr/>
      </dsp:nvSpPr>
      <dsp:spPr>
        <a:xfrm>
          <a:off x="143656" y="1353487"/>
          <a:ext cx="139563" cy="2267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908"/>
              </a:lnTo>
              <a:lnTo>
                <a:pt x="139563" y="2267908"/>
              </a:lnTo>
            </a:path>
          </a:pathLst>
        </a:custGeom>
        <a:noFill/>
        <a:ln w="48000" cap="flat" cmpd="thickThin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A21A6-1127-402A-8350-7CB1595E53B9}">
      <dsp:nvSpPr>
        <dsp:cNvPr id="0" name=""/>
        <dsp:cNvSpPr/>
      </dsp:nvSpPr>
      <dsp:spPr>
        <a:xfrm>
          <a:off x="283219" y="3272487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 err="1"/>
            <a:t>MassGrant</a:t>
          </a:r>
          <a:r>
            <a:rPr lang="en-US" sz="1100" b="1" i="1" kern="1200" dirty="0"/>
            <a:t> Plus</a:t>
          </a:r>
        </a:p>
      </dsp:txBody>
      <dsp:txXfrm>
        <a:off x="303657" y="3292925"/>
        <a:ext cx="1075632" cy="656941"/>
      </dsp:txXfrm>
    </dsp:sp>
    <dsp:sp modelId="{2B586576-610B-4CD6-B3AF-DE34C24CBA61}">
      <dsp:nvSpPr>
        <dsp:cNvPr id="0" name=""/>
        <dsp:cNvSpPr/>
      </dsp:nvSpPr>
      <dsp:spPr>
        <a:xfrm>
          <a:off x="1748637" y="655670"/>
          <a:ext cx="1395635" cy="697817"/>
        </a:xfrm>
        <a:prstGeom prst="roundRect">
          <a:avLst>
            <a:gd name="adj" fmla="val 10000"/>
          </a:avLst>
        </a:prstGeom>
        <a:solidFill>
          <a:srgbClr val="7030A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Campus Climate</a:t>
          </a:r>
        </a:p>
      </dsp:txBody>
      <dsp:txXfrm>
        <a:off x="1769075" y="676108"/>
        <a:ext cx="1354759" cy="656941"/>
      </dsp:txXfrm>
    </dsp:sp>
    <dsp:sp modelId="{7EDD21C4-A48B-4E19-8B44-C38E98C4D7FA}">
      <dsp:nvSpPr>
        <dsp:cNvPr id="0" name=""/>
        <dsp:cNvSpPr/>
      </dsp:nvSpPr>
      <dsp:spPr>
        <a:xfrm>
          <a:off x="1888201" y="1353487"/>
          <a:ext cx="169195" cy="540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487"/>
              </a:lnTo>
              <a:lnTo>
                <a:pt x="169195" y="540487"/>
              </a:lnTo>
            </a:path>
          </a:pathLst>
        </a:custGeom>
        <a:noFill/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CB93E-50D5-4276-88A7-D50D10652271}">
      <dsp:nvSpPr>
        <dsp:cNvPr id="0" name=""/>
        <dsp:cNvSpPr/>
      </dsp:nvSpPr>
      <dsp:spPr>
        <a:xfrm>
          <a:off x="2057396" y="1545066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Climate Surveys</a:t>
          </a:r>
        </a:p>
      </dsp:txBody>
      <dsp:txXfrm>
        <a:off x="2077834" y="1565504"/>
        <a:ext cx="1075632" cy="656941"/>
      </dsp:txXfrm>
    </dsp:sp>
    <dsp:sp modelId="{7D00F7FB-E38C-4396-8531-407578C85DEF}">
      <dsp:nvSpPr>
        <dsp:cNvPr id="0" name=""/>
        <dsp:cNvSpPr/>
      </dsp:nvSpPr>
      <dsp:spPr>
        <a:xfrm>
          <a:off x="1888201" y="1353487"/>
          <a:ext cx="139563" cy="139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35"/>
              </a:lnTo>
              <a:lnTo>
                <a:pt x="139563" y="1395635"/>
              </a:lnTo>
            </a:path>
          </a:pathLst>
        </a:custGeom>
        <a:noFill/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B61F5-6017-45D8-B7E6-44D938779324}">
      <dsp:nvSpPr>
        <dsp:cNvPr id="0" name=""/>
        <dsp:cNvSpPr/>
      </dsp:nvSpPr>
      <dsp:spPr>
        <a:xfrm>
          <a:off x="2027764" y="2400214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Diversify Faculty Corps</a:t>
          </a:r>
        </a:p>
      </dsp:txBody>
      <dsp:txXfrm>
        <a:off x="2048202" y="2420652"/>
        <a:ext cx="1075632" cy="656941"/>
      </dsp:txXfrm>
    </dsp:sp>
    <dsp:sp modelId="{C393B217-B096-48C1-A202-78ECC22A29B1}">
      <dsp:nvSpPr>
        <dsp:cNvPr id="0" name=""/>
        <dsp:cNvSpPr/>
      </dsp:nvSpPr>
      <dsp:spPr>
        <a:xfrm>
          <a:off x="3493182" y="655670"/>
          <a:ext cx="1395635" cy="697817"/>
        </a:xfrm>
        <a:prstGeom prst="roundRect">
          <a:avLst>
            <a:gd name="adj" fmla="val 10000"/>
          </a:avLst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Supports</a:t>
          </a:r>
        </a:p>
      </dsp:txBody>
      <dsp:txXfrm>
        <a:off x="3513620" y="676108"/>
        <a:ext cx="1354759" cy="656941"/>
      </dsp:txXfrm>
    </dsp:sp>
    <dsp:sp modelId="{F0DB9CA4-E09E-4582-91F7-27E0E7259CE2}">
      <dsp:nvSpPr>
        <dsp:cNvPr id="0" name=""/>
        <dsp:cNvSpPr/>
      </dsp:nvSpPr>
      <dsp:spPr>
        <a:xfrm>
          <a:off x="3632745" y="1353487"/>
          <a:ext cx="139563" cy="52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363"/>
              </a:lnTo>
              <a:lnTo>
                <a:pt x="139563" y="523363"/>
              </a:lnTo>
            </a:path>
          </a:pathLst>
        </a:custGeom>
        <a:noFill/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1F8E-25CF-4E36-9426-C885B4E1665C}">
      <dsp:nvSpPr>
        <dsp:cNvPr id="0" name=""/>
        <dsp:cNvSpPr/>
      </dsp:nvSpPr>
      <dsp:spPr>
        <a:xfrm>
          <a:off x="3772309" y="1527942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Wraparound Services</a:t>
          </a:r>
        </a:p>
      </dsp:txBody>
      <dsp:txXfrm>
        <a:off x="3792747" y="1548380"/>
        <a:ext cx="1075632" cy="656941"/>
      </dsp:txXfrm>
    </dsp:sp>
    <dsp:sp modelId="{511960BA-AFCC-45B6-A55D-34476BFA68FB}">
      <dsp:nvSpPr>
        <dsp:cNvPr id="0" name=""/>
        <dsp:cNvSpPr/>
      </dsp:nvSpPr>
      <dsp:spPr>
        <a:xfrm>
          <a:off x="3632745" y="1353487"/>
          <a:ext cx="139563" cy="139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35"/>
              </a:lnTo>
              <a:lnTo>
                <a:pt x="139563" y="1395635"/>
              </a:lnTo>
            </a:path>
          </a:pathLst>
        </a:custGeom>
        <a:noFill/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1E56C-72AA-41D3-84B1-99A37266B707}">
      <dsp:nvSpPr>
        <dsp:cNvPr id="0" name=""/>
        <dsp:cNvSpPr/>
      </dsp:nvSpPr>
      <dsp:spPr>
        <a:xfrm>
          <a:off x="3772309" y="2400214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Learning Communities</a:t>
          </a:r>
        </a:p>
      </dsp:txBody>
      <dsp:txXfrm>
        <a:off x="3792747" y="2420652"/>
        <a:ext cx="1075632" cy="656941"/>
      </dsp:txXfrm>
    </dsp:sp>
    <dsp:sp modelId="{227D0E0B-2E7A-43A0-B00F-F96EA100B924}">
      <dsp:nvSpPr>
        <dsp:cNvPr id="0" name=""/>
        <dsp:cNvSpPr/>
      </dsp:nvSpPr>
      <dsp:spPr>
        <a:xfrm>
          <a:off x="5237726" y="655670"/>
          <a:ext cx="1395635" cy="697817"/>
        </a:xfrm>
        <a:prstGeom prst="roundRect">
          <a:avLst>
            <a:gd name="adj" fmla="val 10000"/>
          </a:avLst>
        </a:prstGeom>
        <a:solidFill>
          <a:schemeClr val="accent5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Policy Innovations</a:t>
          </a:r>
        </a:p>
      </dsp:txBody>
      <dsp:txXfrm>
        <a:off x="5258164" y="676108"/>
        <a:ext cx="1354759" cy="656941"/>
      </dsp:txXfrm>
    </dsp:sp>
    <dsp:sp modelId="{65F8F61A-7212-4276-A439-495AC0E02E04}">
      <dsp:nvSpPr>
        <dsp:cNvPr id="0" name=""/>
        <dsp:cNvSpPr/>
      </dsp:nvSpPr>
      <dsp:spPr>
        <a:xfrm>
          <a:off x="5377290" y="1353487"/>
          <a:ext cx="139563" cy="52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363"/>
              </a:lnTo>
              <a:lnTo>
                <a:pt x="139563" y="523363"/>
              </a:lnTo>
            </a:path>
          </a:pathLst>
        </a:custGeom>
        <a:noFill/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8557F-1485-46F7-86CE-083B917801FE}">
      <dsp:nvSpPr>
        <dsp:cNvPr id="0" name=""/>
        <dsp:cNvSpPr/>
      </dsp:nvSpPr>
      <dsp:spPr>
        <a:xfrm>
          <a:off x="5516853" y="1527942"/>
          <a:ext cx="1199186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Internal Policy Audit</a:t>
          </a:r>
        </a:p>
      </dsp:txBody>
      <dsp:txXfrm>
        <a:off x="5537291" y="1548380"/>
        <a:ext cx="1158310" cy="656941"/>
      </dsp:txXfrm>
    </dsp:sp>
    <dsp:sp modelId="{3D966E85-5E9B-4D0B-B856-AB885C964E23}">
      <dsp:nvSpPr>
        <dsp:cNvPr id="0" name=""/>
        <dsp:cNvSpPr/>
      </dsp:nvSpPr>
      <dsp:spPr>
        <a:xfrm>
          <a:off x="5377290" y="1353487"/>
          <a:ext cx="139563" cy="139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35"/>
              </a:lnTo>
              <a:lnTo>
                <a:pt x="139563" y="1395635"/>
              </a:lnTo>
            </a:path>
          </a:pathLst>
        </a:custGeom>
        <a:noFill/>
        <a:ln w="48000" cap="flat" cmpd="thickThin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53271-F01D-4039-A7C9-BE4ADC0A8B01}">
      <dsp:nvSpPr>
        <dsp:cNvPr id="0" name=""/>
        <dsp:cNvSpPr/>
      </dsp:nvSpPr>
      <dsp:spPr>
        <a:xfrm>
          <a:off x="5516853" y="2400214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/>
            <a:t>Developmental Education Reform</a:t>
          </a:r>
        </a:p>
      </dsp:txBody>
      <dsp:txXfrm>
        <a:off x="5537291" y="2420652"/>
        <a:ext cx="1075632" cy="656941"/>
      </dsp:txXfrm>
    </dsp:sp>
    <dsp:sp modelId="{B4A2B7A1-5607-447F-B49B-AC0D14A54911}">
      <dsp:nvSpPr>
        <dsp:cNvPr id="0" name=""/>
        <dsp:cNvSpPr/>
      </dsp:nvSpPr>
      <dsp:spPr>
        <a:xfrm>
          <a:off x="5377290" y="1353487"/>
          <a:ext cx="139563" cy="2267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908"/>
              </a:lnTo>
              <a:lnTo>
                <a:pt x="139563" y="2267908"/>
              </a:lnTo>
            </a:path>
          </a:pathLst>
        </a:custGeom>
        <a:noFill/>
        <a:ln w="48000" cap="flat" cmpd="thickThin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9D05A-7E52-40A6-832D-ABA31B78CCD1}">
      <dsp:nvSpPr>
        <dsp:cNvPr id="0" name=""/>
        <dsp:cNvSpPr/>
      </dsp:nvSpPr>
      <dsp:spPr>
        <a:xfrm>
          <a:off x="5516853" y="3272487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Expand Early College</a:t>
          </a:r>
        </a:p>
      </dsp:txBody>
      <dsp:txXfrm>
        <a:off x="5537291" y="3292925"/>
        <a:ext cx="1075632" cy="656941"/>
      </dsp:txXfrm>
    </dsp:sp>
    <dsp:sp modelId="{03D8BFC2-1BFF-4B8C-8AC5-8776147EAFA7}">
      <dsp:nvSpPr>
        <dsp:cNvPr id="0" name=""/>
        <dsp:cNvSpPr/>
      </dsp:nvSpPr>
      <dsp:spPr>
        <a:xfrm>
          <a:off x="6982271" y="655670"/>
          <a:ext cx="1395635" cy="697817"/>
        </a:xfrm>
        <a:prstGeom prst="roundRect">
          <a:avLst>
            <a:gd name="adj" fmla="val 10000"/>
          </a:avLst>
        </a:prstGeom>
        <a:solidFill>
          <a:schemeClr val="accent3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Evidence</a:t>
          </a:r>
        </a:p>
      </dsp:txBody>
      <dsp:txXfrm>
        <a:off x="7002709" y="676108"/>
        <a:ext cx="1354759" cy="656941"/>
      </dsp:txXfrm>
    </dsp:sp>
    <dsp:sp modelId="{4DBD3BD0-21D1-4E52-825E-2AE88C632B6B}">
      <dsp:nvSpPr>
        <dsp:cNvPr id="0" name=""/>
        <dsp:cNvSpPr/>
      </dsp:nvSpPr>
      <dsp:spPr>
        <a:xfrm>
          <a:off x="7121835" y="1353487"/>
          <a:ext cx="139563" cy="52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363"/>
              </a:lnTo>
              <a:lnTo>
                <a:pt x="139563" y="523363"/>
              </a:lnTo>
            </a:path>
          </a:pathLst>
        </a:custGeom>
        <a:noFill/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2D997-E837-4AF0-8A52-C2F703606E7D}">
      <dsp:nvSpPr>
        <dsp:cNvPr id="0" name=""/>
        <dsp:cNvSpPr/>
      </dsp:nvSpPr>
      <dsp:spPr>
        <a:xfrm>
          <a:off x="7261398" y="1527942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Data-Informed Decision-Making</a:t>
          </a:r>
        </a:p>
      </dsp:txBody>
      <dsp:txXfrm>
        <a:off x="7281836" y="1548380"/>
        <a:ext cx="1075632" cy="656941"/>
      </dsp:txXfrm>
    </dsp:sp>
    <dsp:sp modelId="{9729B759-556E-4C8C-BD25-1F61304C173F}">
      <dsp:nvSpPr>
        <dsp:cNvPr id="0" name=""/>
        <dsp:cNvSpPr/>
      </dsp:nvSpPr>
      <dsp:spPr>
        <a:xfrm>
          <a:off x="7121835" y="1353487"/>
          <a:ext cx="139563" cy="139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35"/>
              </a:lnTo>
              <a:lnTo>
                <a:pt x="139563" y="1395635"/>
              </a:lnTo>
            </a:path>
          </a:pathLst>
        </a:custGeom>
        <a:noFill/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7D1B-70C6-4707-8FDB-E715573706B6}">
      <dsp:nvSpPr>
        <dsp:cNvPr id="0" name=""/>
        <dsp:cNvSpPr/>
      </dsp:nvSpPr>
      <dsp:spPr>
        <a:xfrm>
          <a:off x="7261398" y="2400214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/>
            <a:t>Critical Lens to Examine Outcomes</a:t>
          </a:r>
        </a:p>
      </dsp:txBody>
      <dsp:txXfrm>
        <a:off x="7281836" y="2420652"/>
        <a:ext cx="1075632" cy="656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2E6D6-CA29-4C3D-8916-636B2C11A633}">
      <dsp:nvSpPr>
        <dsp:cNvPr id="0" name=""/>
        <dsp:cNvSpPr/>
      </dsp:nvSpPr>
      <dsp:spPr>
        <a:xfrm>
          <a:off x="4092" y="655670"/>
          <a:ext cx="1395635" cy="697817"/>
        </a:xfrm>
        <a:prstGeom prst="roundRect">
          <a:avLst>
            <a:gd name="adj" fmla="val 10000"/>
          </a:avLst>
        </a:prstGeom>
        <a:solidFill>
          <a:schemeClr val="accent4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Affordability</a:t>
          </a:r>
        </a:p>
      </dsp:txBody>
      <dsp:txXfrm>
        <a:off x="24530" y="676108"/>
        <a:ext cx="1354759" cy="656941"/>
      </dsp:txXfrm>
    </dsp:sp>
    <dsp:sp modelId="{2772DBFC-A701-478C-931A-AEB5513B764A}">
      <dsp:nvSpPr>
        <dsp:cNvPr id="0" name=""/>
        <dsp:cNvSpPr/>
      </dsp:nvSpPr>
      <dsp:spPr>
        <a:xfrm>
          <a:off x="143656" y="1353487"/>
          <a:ext cx="139563" cy="52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363"/>
              </a:lnTo>
              <a:lnTo>
                <a:pt x="139563" y="523363"/>
              </a:lnTo>
            </a:path>
          </a:pathLst>
        </a:custGeom>
        <a:noFill/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7347C-98F5-4D31-A5E8-52C1764CC09E}">
      <dsp:nvSpPr>
        <dsp:cNvPr id="0" name=""/>
        <dsp:cNvSpPr/>
      </dsp:nvSpPr>
      <dsp:spPr>
        <a:xfrm>
          <a:off x="283219" y="1527942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Expand OER</a:t>
          </a:r>
        </a:p>
      </dsp:txBody>
      <dsp:txXfrm>
        <a:off x="303657" y="1548380"/>
        <a:ext cx="1075632" cy="656941"/>
      </dsp:txXfrm>
    </dsp:sp>
    <dsp:sp modelId="{13EA1FCE-CC91-44E7-9577-E7A8602A6042}">
      <dsp:nvSpPr>
        <dsp:cNvPr id="0" name=""/>
        <dsp:cNvSpPr/>
      </dsp:nvSpPr>
      <dsp:spPr>
        <a:xfrm>
          <a:off x="143656" y="1353487"/>
          <a:ext cx="139563" cy="139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35"/>
              </a:lnTo>
              <a:lnTo>
                <a:pt x="139563" y="1395635"/>
              </a:lnTo>
            </a:path>
          </a:pathLst>
        </a:custGeom>
        <a:noFill/>
        <a:ln w="48000" cap="flat" cmpd="thickThin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71B96-33C3-4E65-9B34-F94D67BC45C7}">
      <dsp:nvSpPr>
        <dsp:cNvPr id="0" name=""/>
        <dsp:cNvSpPr/>
      </dsp:nvSpPr>
      <dsp:spPr>
        <a:xfrm>
          <a:off x="283219" y="2400214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Expand PLA</a:t>
          </a:r>
        </a:p>
      </dsp:txBody>
      <dsp:txXfrm>
        <a:off x="303657" y="2420652"/>
        <a:ext cx="1075632" cy="656941"/>
      </dsp:txXfrm>
    </dsp:sp>
    <dsp:sp modelId="{1654631C-E7ED-4DBC-BC07-AB5995352F24}">
      <dsp:nvSpPr>
        <dsp:cNvPr id="0" name=""/>
        <dsp:cNvSpPr/>
      </dsp:nvSpPr>
      <dsp:spPr>
        <a:xfrm>
          <a:off x="143656" y="1353487"/>
          <a:ext cx="139563" cy="2267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908"/>
              </a:lnTo>
              <a:lnTo>
                <a:pt x="139563" y="2267908"/>
              </a:lnTo>
            </a:path>
          </a:pathLst>
        </a:custGeom>
        <a:noFill/>
        <a:ln w="48000" cap="flat" cmpd="thickThin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A21A6-1127-402A-8350-7CB1595E53B9}">
      <dsp:nvSpPr>
        <dsp:cNvPr id="0" name=""/>
        <dsp:cNvSpPr/>
      </dsp:nvSpPr>
      <dsp:spPr>
        <a:xfrm>
          <a:off x="283219" y="3272487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 err="1"/>
            <a:t>MassGrant</a:t>
          </a:r>
          <a:r>
            <a:rPr lang="en-US" sz="1100" b="1" i="1" kern="1200" dirty="0"/>
            <a:t> Plus</a:t>
          </a:r>
        </a:p>
      </dsp:txBody>
      <dsp:txXfrm>
        <a:off x="303657" y="3292925"/>
        <a:ext cx="1075632" cy="656941"/>
      </dsp:txXfrm>
    </dsp:sp>
    <dsp:sp modelId="{2B586576-610B-4CD6-B3AF-DE34C24CBA61}">
      <dsp:nvSpPr>
        <dsp:cNvPr id="0" name=""/>
        <dsp:cNvSpPr/>
      </dsp:nvSpPr>
      <dsp:spPr>
        <a:xfrm>
          <a:off x="1748637" y="655670"/>
          <a:ext cx="1395635" cy="697817"/>
        </a:xfrm>
        <a:prstGeom prst="roundRect">
          <a:avLst>
            <a:gd name="adj" fmla="val 10000"/>
          </a:avLst>
        </a:prstGeom>
        <a:solidFill>
          <a:srgbClr val="7030A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Campus Climate</a:t>
          </a:r>
        </a:p>
      </dsp:txBody>
      <dsp:txXfrm>
        <a:off x="1769075" y="676108"/>
        <a:ext cx="1354759" cy="656941"/>
      </dsp:txXfrm>
    </dsp:sp>
    <dsp:sp modelId="{7EDD21C4-A48B-4E19-8B44-C38E98C4D7FA}">
      <dsp:nvSpPr>
        <dsp:cNvPr id="0" name=""/>
        <dsp:cNvSpPr/>
      </dsp:nvSpPr>
      <dsp:spPr>
        <a:xfrm>
          <a:off x="1888201" y="1353487"/>
          <a:ext cx="169195" cy="540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487"/>
              </a:lnTo>
              <a:lnTo>
                <a:pt x="169195" y="540487"/>
              </a:lnTo>
            </a:path>
          </a:pathLst>
        </a:custGeom>
        <a:noFill/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CB93E-50D5-4276-88A7-D50D10652271}">
      <dsp:nvSpPr>
        <dsp:cNvPr id="0" name=""/>
        <dsp:cNvSpPr/>
      </dsp:nvSpPr>
      <dsp:spPr>
        <a:xfrm>
          <a:off x="2057396" y="1545066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Climate Surveys</a:t>
          </a:r>
        </a:p>
      </dsp:txBody>
      <dsp:txXfrm>
        <a:off x="2077834" y="1565504"/>
        <a:ext cx="1075632" cy="656941"/>
      </dsp:txXfrm>
    </dsp:sp>
    <dsp:sp modelId="{7D00F7FB-E38C-4396-8531-407578C85DEF}">
      <dsp:nvSpPr>
        <dsp:cNvPr id="0" name=""/>
        <dsp:cNvSpPr/>
      </dsp:nvSpPr>
      <dsp:spPr>
        <a:xfrm>
          <a:off x="1888201" y="1353487"/>
          <a:ext cx="139563" cy="139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35"/>
              </a:lnTo>
              <a:lnTo>
                <a:pt x="139563" y="1395635"/>
              </a:lnTo>
            </a:path>
          </a:pathLst>
        </a:custGeom>
        <a:noFill/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B61F5-6017-45D8-B7E6-44D938779324}">
      <dsp:nvSpPr>
        <dsp:cNvPr id="0" name=""/>
        <dsp:cNvSpPr/>
      </dsp:nvSpPr>
      <dsp:spPr>
        <a:xfrm>
          <a:off x="2027764" y="2400214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Diversify Faculty Corps</a:t>
          </a:r>
        </a:p>
      </dsp:txBody>
      <dsp:txXfrm>
        <a:off x="2048202" y="2420652"/>
        <a:ext cx="1075632" cy="656941"/>
      </dsp:txXfrm>
    </dsp:sp>
    <dsp:sp modelId="{C393B217-B096-48C1-A202-78ECC22A29B1}">
      <dsp:nvSpPr>
        <dsp:cNvPr id="0" name=""/>
        <dsp:cNvSpPr/>
      </dsp:nvSpPr>
      <dsp:spPr>
        <a:xfrm>
          <a:off x="3493182" y="655670"/>
          <a:ext cx="1395635" cy="697817"/>
        </a:xfrm>
        <a:prstGeom prst="roundRect">
          <a:avLst>
            <a:gd name="adj" fmla="val 10000"/>
          </a:avLst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Supports</a:t>
          </a:r>
        </a:p>
      </dsp:txBody>
      <dsp:txXfrm>
        <a:off x="3513620" y="676108"/>
        <a:ext cx="1354759" cy="656941"/>
      </dsp:txXfrm>
    </dsp:sp>
    <dsp:sp modelId="{F0DB9CA4-E09E-4582-91F7-27E0E7259CE2}">
      <dsp:nvSpPr>
        <dsp:cNvPr id="0" name=""/>
        <dsp:cNvSpPr/>
      </dsp:nvSpPr>
      <dsp:spPr>
        <a:xfrm>
          <a:off x="3632745" y="1353487"/>
          <a:ext cx="139563" cy="52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363"/>
              </a:lnTo>
              <a:lnTo>
                <a:pt x="139563" y="523363"/>
              </a:lnTo>
            </a:path>
          </a:pathLst>
        </a:custGeom>
        <a:noFill/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1F8E-25CF-4E36-9426-C885B4E1665C}">
      <dsp:nvSpPr>
        <dsp:cNvPr id="0" name=""/>
        <dsp:cNvSpPr/>
      </dsp:nvSpPr>
      <dsp:spPr>
        <a:xfrm>
          <a:off x="3772309" y="1527942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Wraparound Services</a:t>
          </a:r>
        </a:p>
      </dsp:txBody>
      <dsp:txXfrm>
        <a:off x="3792747" y="1548380"/>
        <a:ext cx="1075632" cy="656941"/>
      </dsp:txXfrm>
    </dsp:sp>
    <dsp:sp modelId="{511960BA-AFCC-45B6-A55D-34476BFA68FB}">
      <dsp:nvSpPr>
        <dsp:cNvPr id="0" name=""/>
        <dsp:cNvSpPr/>
      </dsp:nvSpPr>
      <dsp:spPr>
        <a:xfrm>
          <a:off x="3632745" y="1353487"/>
          <a:ext cx="139563" cy="139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35"/>
              </a:lnTo>
              <a:lnTo>
                <a:pt x="139563" y="1395635"/>
              </a:lnTo>
            </a:path>
          </a:pathLst>
        </a:custGeom>
        <a:noFill/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1E56C-72AA-41D3-84B1-99A37266B707}">
      <dsp:nvSpPr>
        <dsp:cNvPr id="0" name=""/>
        <dsp:cNvSpPr/>
      </dsp:nvSpPr>
      <dsp:spPr>
        <a:xfrm>
          <a:off x="3772309" y="2400214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Learning Communities</a:t>
          </a:r>
        </a:p>
      </dsp:txBody>
      <dsp:txXfrm>
        <a:off x="3792747" y="2420652"/>
        <a:ext cx="1075632" cy="656941"/>
      </dsp:txXfrm>
    </dsp:sp>
    <dsp:sp modelId="{227D0E0B-2E7A-43A0-B00F-F96EA100B924}">
      <dsp:nvSpPr>
        <dsp:cNvPr id="0" name=""/>
        <dsp:cNvSpPr/>
      </dsp:nvSpPr>
      <dsp:spPr>
        <a:xfrm>
          <a:off x="5237726" y="655670"/>
          <a:ext cx="1395635" cy="697817"/>
        </a:xfrm>
        <a:prstGeom prst="roundRect">
          <a:avLst>
            <a:gd name="adj" fmla="val 10000"/>
          </a:avLst>
        </a:prstGeom>
        <a:solidFill>
          <a:schemeClr val="accent5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Policy Innovations</a:t>
          </a:r>
        </a:p>
      </dsp:txBody>
      <dsp:txXfrm>
        <a:off x="5258164" y="676108"/>
        <a:ext cx="1354759" cy="656941"/>
      </dsp:txXfrm>
    </dsp:sp>
    <dsp:sp modelId="{65F8F61A-7212-4276-A439-495AC0E02E04}">
      <dsp:nvSpPr>
        <dsp:cNvPr id="0" name=""/>
        <dsp:cNvSpPr/>
      </dsp:nvSpPr>
      <dsp:spPr>
        <a:xfrm>
          <a:off x="5377290" y="1353487"/>
          <a:ext cx="139563" cy="52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363"/>
              </a:lnTo>
              <a:lnTo>
                <a:pt x="139563" y="523363"/>
              </a:lnTo>
            </a:path>
          </a:pathLst>
        </a:custGeom>
        <a:noFill/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8557F-1485-46F7-86CE-083B917801FE}">
      <dsp:nvSpPr>
        <dsp:cNvPr id="0" name=""/>
        <dsp:cNvSpPr/>
      </dsp:nvSpPr>
      <dsp:spPr>
        <a:xfrm>
          <a:off x="5516853" y="1527942"/>
          <a:ext cx="1199186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Internal Policy Audit</a:t>
          </a:r>
        </a:p>
      </dsp:txBody>
      <dsp:txXfrm>
        <a:off x="5537291" y="1548380"/>
        <a:ext cx="1158310" cy="656941"/>
      </dsp:txXfrm>
    </dsp:sp>
    <dsp:sp modelId="{3D966E85-5E9B-4D0B-B856-AB885C964E23}">
      <dsp:nvSpPr>
        <dsp:cNvPr id="0" name=""/>
        <dsp:cNvSpPr/>
      </dsp:nvSpPr>
      <dsp:spPr>
        <a:xfrm>
          <a:off x="5377290" y="1353487"/>
          <a:ext cx="139563" cy="139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35"/>
              </a:lnTo>
              <a:lnTo>
                <a:pt x="139563" y="1395635"/>
              </a:lnTo>
            </a:path>
          </a:pathLst>
        </a:custGeom>
        <a:noFill/>
        <a:ln w="48000" cap="flat" cmpd="thickThin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53271-F01D-4039-A7C9-BE4ADC0A8B01}">
      <dsp:nvSpPr>
        <dsp:cNvPr id="0" name=""/>
        <dsp:cNvSpPr/>
      </dsp:nvSpPr>
      <dsp:spPr>
        <a:xfrm>
          <a:off x="5516853" y="2400214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/>
            <a:t>Developmental Education Reform</a:t>
          </a:r>
        </a:p>
      </dsp:txBody>
      <dsp:txXfrm>
        <a:off x="5537291" y="2420652"/>
        <a:ext cx="1075632" cy="656941"/>
      </dsp:txXfrm>
    </dsp:sp>
    <dsp:sp modelId="{B4A2B7A1-5607-447F-B49B-AC0D14A54911}">
      <dsp:nvSpPr>
        <dsp:cNvPr id="0" name=""/>
        <dsp:cNvSpPr/>
      </dsp:nvSpPr>
      <dsp:spPr>
        <a:xfrm>
          <a:off x="5377290" y="1353487"/>
          <a:ext cx="139563" cy="2267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908"/>
              </a:lnTo>
              <a:lnTo>
                <a:pt x="139563" y="2267908"/>
              </a:lnTo>
            </a:path>
          </a:pathLst>
        </a:custGeom>
        <a:noFill/>
        <a:ln w="48000" cap="flat" cmpd="thickThin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9D05A-7E52-40A6-832D-ABA31B78CCD1}">
      <dsp:nvSpPr>
        <dsp:cNvPr id="0" name=""/>
        <dsp:cNvSpPr/>
      </dsp:nvSpPr>
      <dsp:spPr>
        <a:xfrm>
          <a:off x="5516853" y="3272487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Expand Early College</a:t>
          </a:r>
        </a:p>
      </dsp:txBody>
      <dsp:txXfrm>
        <a:off x="5537291" y="3292925"/>
        <a:ext cx="1075632" cy="656941"/>
      </dsp:txXfrm>
    </dsp:sp>
    <dsp:sp modelId="{03D8BFC2-1BFF-4B8C-8AC5-8776147EAFA7}">
      <dsp:nvSpPr>
        <dsp:cNvPr id="0" name=""/>
        <dsp:cNvSpPr/>
      </dsp:nvSpPr>
      <dsp:spPr>
        <a:xfrm>
          <a:off x="6982271" y="655670"/>
          <a:ext cx="1395635" cy="697817"/>
        </a:xfrm>
        <a:prstGeom prst="roundRect">
          <a:avLst>
            <a:gd name="adj" fmla="val 10000"/>
          </a:avLst>
        </a:prstGeom>
        <a:solidFill>
          <a:schemeClr val="accent3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Evidence</a:t>
          </a:r>
        </a:p>
      </dsp:txBody>
      <dsp:txXfrm>
        <a:off x="7002709" y="676108"/>
        <a:ext cx="1354759" cy="656941"/>
      </dsp:txXfrm>
    </dsp:sp>
    <dsp:sp modelId="{4DBD3BD0-21D1-4E52-825E-2AE88C632B6B}">
      <dsp:nvSpPr>
        <dsp:cNvPr id="0" name=""/>
        <dsp:cNvSpPr/>
      </dsp:nvSpPr>
      <dsp:spPr>
        <a:xfrm>
          <a:off x="7121835" y="1353487"/>
          <a:ext cx="139563" cy="52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363"/>
              </a:lnTo>
              <a:lnTo>
                <a:pt x="139563" y="523363"/>
              </a:lnTo>
            </a:path>
          </a:pathLst>
        </a:custGeom>
        <a:noFill/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2D997-E837-4AF0-8A52-C2F703606E7D}">
      <dsp:nvSpPr>
        <dsp:cNvPr id="0" name=""/>
        <dsp:cNvSpPr/>
      </dsp:nvSpPr>
      <dsp:spPr>
        <a:xfrm>
          <a:off x="7261398" y="1527942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Data-Informed Decision-Making</a:t>
          </a:r>
        </a:p>
      </dsp:txBody>
      <dsp:txXfrm>
        <a:off x="7281836" y="1548380"/>
        <a:ext cx="1075632" cy="656941"/>
      </dsp:txXfrm>
    </dsp:sp>
    <dsp:sp modelId="{9729B759-556E-4C8C-BD25-1F61304C173F}">
      <dsp:nvSpPr>
        <dsp:cNvPr id="0" name=""/>
        <dsp:cNvSpPr/>
      </dsp:nvSpPr>
      <dsp:spPr>
        <a:xfrm>
          <a:off x="7121835" y="1353487"/>
          <a:ext cx="139563" cy="139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635"/>
              </a:lnTo>
              <a:lnTo>
                <a:pt x="139563" y="1395635"/>
              </a:lnTo>
            </a:path>
          </a:pathLst>
        </a:custGeom>
        <a:noFill/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7D1B-70C6-4707-8FDB-E715573706B6}">
      <dsp:nvSpPr>
        <dsp:cNvPr id="0" name=""/>
        <dsp:cNvSpPr/>
      </dsp:nvSpPr>
      <dsp:spPr>
        <a:xfrm>
          <a:off x="7261398" y="2400214"/>
          <a:ext cx="1116508" cy="69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/>
            <a:t>Critical Lens to Examine Outcomes</a:t>
          </a:r>
        </a:p>
      </dsp:txBody>
      <dsp:txXfrm>
        <a:off x="7281836" y="2420652"/>
        <a:ext cx="1075632" cy="656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9E093A-64C1-4AAF-8215-3291EA761733}" type="datetimeFigureOut">
              <a:rPr lang="en-US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FBE66A-0F2E-4454-B38C-51EBA64544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286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107EC8B-E1DE-43CC-B4D2-681D16C5992F}" type="datetimeFigureOut">
              <a:rPr lang="en-US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98D5E6-573B-428A-A649-DE042DDD4B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502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54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0029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2656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405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7588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831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2378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790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521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2706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41" indent="-28570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33" indent="-2285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965" indent="-2285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099" indent="-22856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5F1BB1-36A7-4D8C-915F-55752328C8EC}" type="slidenum">
              <a:rPr lang="en-US" altLang="en-US"/>
              <a:pPr eaLnBrk="1" hangingPunct="1"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35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59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28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31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270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086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465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562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8D5E6-573B-428A-A649-DE042DDD4BC7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835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C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8400"/>
            <a:ext cx="1905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819400"/>
          </a:xfrm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2400" y="6048375"/>
            <a:ext cx="6019800" cy="733425"/>
          </a:xfrm>
        </p:spPr>
        <p:txBody>
          <a:bodyPr anchor="b"/>
          <a:lstStyle>
            <a:lvl1pPr marL="119062" indent="0">
              <a:buNone/>
              <a:defRPr lang="en-US" sz="16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11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213" y="690563"/>
            <a:ext cx="70866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6A067F-84F0-4FCB-91BD-A4BAD644B6F1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59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0" y="1860550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89E3F3-A662-46B0-A7D1-E104A41C228F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3211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5778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219200"/>
          </a:xfrm>
        </p:spPr>
        <p:txBody>
          <a:bodyPr/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1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872"/>
            <a:ext cx="8229600" cy="1636776"/>
          </a:xfrm>
        </p:spPr>
        <p:txBody>
          <a:bodyPr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400" b="1" cap="none" baseline="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09" y="1828800"/>
            <a:ext cx="8238991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F930-4FD0-44EA-B6E9-27C19B13C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8E82DE-B153-45E1-940C-6CE8844F02AA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191000" cy="4623816"/>
          </a:xfrm>
        </p:spPr>
        <p:txBody>
          <a:bodyPr lIns="914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114800" cy="46238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2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E95CEF2-63C7-41D1-AC3B-F11D0AEA6F1D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61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A66E57-C0F8-4B8D-8854-D7A3DB0F0B4E}" type="slidenum">
              <a:rPr lang="en-US" sz="1200" smtClean="0">
                <a:solidFill>
                  <a:schemeClr val="tx1">
                    <a:tint val="9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95000"/>
                </a:schemeClr>
              </a:solidFill>
              <a:latin typeface="+mn-lt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2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ero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6248400"/>
            <a:ext cx="5486400" cy="457200"/>
          </a:xfrm>
        </p:spPr>
        <p:txBody>
          <a:bodyPr lIns="118872" tIns="0" rIns="45720" bIns="0" anchor="b"/>
          <a:lstStyle>
            <a:lvl1pPr marL="0" indent="0" algn="l">
              <a:buNone/>
              <a:defRPr sz="1600" b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dirty="0"/>
              <a:t>Meeting Name — Month DD, YYYY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1440"/>
            <a:ext cx="9144000" cy="614476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49962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714" y="6248400"/>
            <a:ext cx="1904686" cy="5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969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0213" y="690563"/>
            <a:ext cx="7086600" cy="609600"/>
          </a:xfrm>
          <a:prstGeom prst="rect">
            <a:avLst/>
          </a:prstGeom>
        </p:spPr>
        <p:txBody>
          <a:bodyPr rIns="45720" anchor="ctr"/>
          <a:lstStyle>
            <a:lvl1pPr>
              <a:defRPr sz="2400"/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4E69DE1-97BB-40B0-B253-F5E0AE674AFF}" type="slidenum">
              <a:rPr lang="en-US" altLang="en-US" sz="1200">
                <a:solidFill>
                  <a:srgbClr val="3F3F3F"/>
                </a:solidFill>
                <a:latin typeface="Segoe UI" panose="020B0502040204020203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3F3F3F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259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0" y="1860550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7E96E86-4E07-4C54-9B3E-2433EBB26432}" type="slidenum">
              <a:rPr lang="en-US" altLang="en-US" sz="1200">
                <a:solidFill>
                  <a:srgbClr val="3F3F3F"/>
                </a:solidFill>
                <a:latin typeface="Segoe UI" panose="020B0502040204020203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3F3F3F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321175"/>
          </a:xfrm>
        </p:spPr>
        <p:txBody>
          <a:bodyPr/>
          <a:lstStyle>
            <a:lvl1pPr>
              <a:spcBef>
                <a:spcPts val="1200"/>
              </a:spcBef>
              <a:defRPr sz="3200"/>
            </a:lvl1pPr>
            <a:lvl2pPr>
              <a:spcBef>
                <a:spcPts val="480"/>
              </a:spcBef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5778" y="152400"/>
            <a:ext cx="8537222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219200"/>
          </a:xfrm>
        </p:spPr>
        <p:txBody>
          <a:bodyPr/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1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C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872"/>
            <a:ext cx="8229600" cy="1636776"/>
          </a:xfrm>
        </p:spPr>
        <p:txBody>
          <a:bodyPr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defRPr sz="4400" b="1" cap="none" baseline="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09" y="1828800"/>
            <a:ext cx="8238991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D228F7-B2AD-464F-BCF9-E128754F85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17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E451022-58B1-4A59-99AE-CEDC361BD7EF}" type="slidenum">
              <a:rPr lang="en-US" altLang="en-US" sz="1200">
                <a:solidFill>
                  <a:srgbClr val="3F3F3F"/>
                </a:solidFill>
                <a:latin typeface="Segoe UI" panose="020B0502040204020203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3F3F3F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191000" cy="4623816"/>
          </a:xfrm>
        </p:spPr>
        <p:txBody>
          <a:bodyPr lIns="914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114800" cy="46238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6003118-01E3-4FD6-91EA-F6CA19F46BDA}" type="slidenum">
              <a:rPr lang="en-US" altLang="en-US" sz="1200">
                <a:solidFill>
                  <a:srgbClr val="3F3F3F"/>
                </a:solidFill>
                <a:latin typeface="Segoe UI" panose="020B0502040204020203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3F3F3F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600" y="152400"/>
            <a:ext cx="8382000" cy="4572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8229600" y="6477000"/>
            <a:ext cx="733425" cy="274638"/>
          </a:xfrm>
          <a:prstGeom prst="rect">
            <a:avLst/>
          </a:prstGeom>
        </p:spPr>
        <p:txBody>
          <a:bodyPr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43A33C5-8D76-4153-A3E0-BE943A7E9F67}" type="slidenum">
              <a:rPr lang="en-US" altLang="en-US" sz="1200">
                <a:solidFill>
                  <a:srgbClr val="3F3F3F"/>
                </a:solidFill>
                <a:latin typeface="Segoe UI" panose="020B0502040204020203" pitchFamily="34" charset="0"/>
              </a:rPr>
              <a:pPr algn="r" eaLnBrk="1" hangingPunct="1"/>
              <a:t>‹#›</a:t>
            </a:fld>
            <a:endParaRPr lang="en-US" altLang="en-US" sz="1200" dirty="0">
              <a:solidFill>
                <a:srgbClr val="3F3F3F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Hero Image">
    <p:bg>
      <p:bgPr>
        <a:solidFill>
          <a:srgbClr val="FFC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04996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48400"/>
            <a:ext cx="1905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248400"/>
            <a:ext cx="5486400" cy="457200"/>
          </a:xfrm>
        </p:spPr>
        <p:txBody>
          <a:bodyPr lIns="118872" tIns="0" rIns="45720" bIns="0" anchor="b"/>
          <a:lstStyle>
            <a:lvl1pPr marL="0" indent="0" algn="l">
              <a:buNone/>
              <a:defRPr sz="1600" b="0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1440"/>
            <a:ext cx="9144000" cy="614476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694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chemeClr val="bg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819400"/>
          </a:xfrm>
        </p:spPr>
        <p:txBody>
          <a:bodyPr tIns="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>
              <a:lnSpc>
                <a:spcPct val="90000"/>
              </a:lnSpc>
              <a:defRPr sz="6000" b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714" y="6248400"/>
            <a:ext cx="1904686" cy="50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48375"/>
            <a:ext cx="6019800" cy="733425"/>
          </a:xfrm>
        </p:spPr>
        <p:txBody>
          <a:bodyPr anchor="b"/>
          <a:lstStyle>
            <a:lvl1pPr marL="119062" indent="0">
              <a:buNone/>
              <a:defRPr lang="en-US" sz="16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Meeting Name — Month DD, YYYY</a:t>
            </a:r>
          </a:p>
        </p:txBody>
      </p:sp>
    </p:spTree>
    <p:extLst>
      <p:ext uri="{BB962C8B-B14F-4D97-AF65-F5344CB8AC3E}">
        <p14:creationId xmlns:p14="http://schemas.microsoft.com/office/powerpoint/2010/main" val="400966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382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774825"/>
            <a:ext cx="83820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Segoe UI" panose="020B0502040204020203" pitchFamily="34" charset="0"/>
              </a:defRPr>
            </a:lvl1pPr>
          </a:lstStyle>
          <a:p>
            <a:fld id="{8891F69F-4344-4ACB-BCAF-5E7537273C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Segoe UI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Segoe UI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Segoe UI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Segoe UI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964305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382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774825"/>
            <a:ext cx="83820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DB98637-2E44-408C-92DF-FBFBA33F1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9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964305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latin typeface="+mj-lt"/>
              </a:rPr>
              <a:t>Advancing the Equity Agenda at the Institution- and System-Level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Annual Trustees Convening </a:t>
            </a:r>
            <a:r>
              <a:rPr lang="en-US" altLang="en-US"/>
              <a:t>| October 31, 2019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8594C-27D4-41B9-ABBD-3AC863840ABF}"/>
              </a:ext>
            </a:extLst>
          </p:cNvPr>
          <p:cNvSpPr/>
          <p:nvPr/>
        </p:nvSpPr>
        <p:spPr>
          <a:xfrm>
            <a:off x="1752600" y="5105400"/>
            <a:ext cx="5181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74979-CDCB-4A76-A336-E224D6792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060" y="2161971"/>
            <a:ext cx="7084994" cy="37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8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D5EECF3-FC8F-466C-86F2-29A0818FF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623816"/>
          </a:xfrm>
        </p:spPr>
        <p:txBody>
          <a:bodyPr/>
          <a:lstStyle/>
          <a:p>
            <a:pPr marL="119062" indent="0">
              <a:buNone/>
            </a:pPr>
            <a:r>
              <a:rPr lang="en-US" b="1" dirty="0">
                <a:solidFill>
                  <a:srgbClr val="7030A0"/>
                </a:solidFill>
              </a:rPr>
              <a:t>CAMPUS CLIMATE</a:t>
            </a:r>
          </a:p>
          <a:p>
            <a:pPr>
              <a:buClr>
                <a:srgbClr val="7030A0"/>
              </a:buClr>
            </a:pPr>
            <a:r>
              <a:rPr lang="en-US" sz="2800" dirty="0"/>
              <a:t>Institutions of higher education must </a:t>
            </a:r>
            <a:br>
              <a:rPr lang="en-US" sz="2800" dirty="0"/>
            </a:br>
            <a:r>
              <a:rPr lang="en-US" sz="2800" dirty="0"/>
              <a:t>have welcoming environments for </a:t>
            </a:r>
            <a:br>
              <a:rPr lang="en-US" sz="2800" dirty="0"/>
            </a:br>
            <a:r>
              <a:rPr lang="en-US" sz="2800" dirty="0"/>
              <a:t>all students</a:t>
            </a:r>
          </a:p>
          <a:p>
            <a:pPr>
              <a:buClr>
                <a:srgbClr val="7030A0"/>
              </a:buClr>
            </a:pPr>
            <a:r>
              <a:rPr lang="en-US" sz="2800" dirty="0"/>
              <a:t>Campus climate should be engaging and culturally responsive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4F047B1-AA2E-4569-91FE-76CDEA5764FD}"/>
              </a:ext>
            </a:extLst>
          </p:cNvPr>
          <p:cNvSpPr txBox="1">
            <a:spLocks/>
          </p:cNvSpPr>
          <p:nvPr/>
        </p:nvSpPr>
        <p:spPr bwMode="auto">
          <a:xfrm>
            <a:off x="5105400" y="1776984"/>
            <a:ext cx="3733800" cy="454761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anose="05040102010807070707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Font typeface="Wingdings 2" panose="05020102010507070707" pitchFamily="18" charset="2"/>
              <a:buNone/>
            </a:pPr>
            <a:r>
              <a:rPr lang="en-US" b="1" dirty="0"/>
              <a:t>Why?</a:t>
            </a:r>
          </a:p>
          <a:p>
            <a:pPr>
              <a:buClr>
                <a:srgbClr val="7030A0"/>
              </a:buClr>
            </a:pPr>
            <a:r>
              <a:rPr lang="en-US" sz="2000" i="1" dirty="0"/>
              <a:t>Students perform better in culturally engaging environments (</a:t>
            </a:r>
            <a:r>
              <a:rPr lang="en-US" sz="2000" i="1" dirty="0" err="1"/>
              <a:t>Museus</a:t>
            </a:r>
            <a:r>
              <a:rPr lang="en-US" sz="2000" i="1" dirty="0"/>
              <a:t>, 2014)</a:t>
            </a:r>
          </a:p>
          <a:p>
            <a:pPr>
              <a:buClr>
                <a:srgbClr val="7030A0"/>
              </a:buClr>
            </a:pPr>
            <a:r>
              <a:rPr lang="en-US" sz="2000" i="1" dirty="0"/>
              <a:t>Students are able to develop a sense of belonging (Strayhorn, 2018; Hurtado &amp; </a:t>
            </a:r>
            <a:r>
              <a:rPr lang="en-US" sz="2000" i="1" dirty="0" err="1"/>
              <a:t>Ponjuan</a:t>
            </a:r>
            <a:r>
              <a:rPr lang="en-US" sz="2000" i="1" dirty="0"/>
              <a:t>, 2005)</a:t>
            </a:r>
          </a:p>
          <a:p>
            <a:pPr>
              <a:buClr>
                <a:srgbClr val="7030A0"/>
              </a:buClr>
            </a:pPr>
            <a:r>
              <a:rPr lang="en-US" sz="2000" i="1" dirty="0"/>
              <a:t>Students cultural wealth (</a:t>
            </a:r>
            <a:r>
              <a:rPr lang="en-US" sz="2000" i="1" dirty="0" err="1"/>
              <a:t>Yosso</a:t>
            </a:r>
            <a:r>
              <a:rPr lang="en-US" sz="2000" i="1" dirty="0"/>
              <a:t>, 2005) is valued </a:t>
            </a:r>
          </a:p>
          <a:p>
            <a:pPr>
              <a:buClr>
                <a:srgbClr val="7030A0"/>
              </a:buClr>
            </a:pPr>
            <a:r>
              <a:rPr lang="en-US" sz="2000" b="1" i="1" dirty="0"/>
              <a:t>Institutions become </a:t>
            </a:r>
            <a:br>
              <a:rPr lang="en-US" sz="2000" b="1" i="1" dirty="0"/>
            </a:br>
            <a:r>
              <a:rPr lang="en-US" sz="2000" b="1" i="1" dirty="0"/>
              <a:t>student-ready colleges </a:t>
            </a:r>
            <a:br>
              <a:rPr lang="en-US" sz="2000" b="1" i="1" dirty="0"/>
            </a:br>
            <a:r>
              <a:rPr lang="en-US" sz="2000" b="1" i="1" dirty="0"/>
              <a:t>and universities</a:t>
            </a:r>
          </a:p>
          <a:p>
            <a:endParaRPr lang="en-US" sz="2000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8594C-27D4-41B9-ABBD-3AC863840ABF}"/>
              </a:ext>
            </a:extLst>
          </p:cNvPr>
          <p:cNvSpPr/>
          <p:nvPr/>
        </p:nvSpPr>
        <p:spPr>
          <a:xfrm>
            <a:off x="1752600" y="5105400"/>
            <a:ext cx="5181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223F4E-B9AD-44AA-B3D5-8A97AF270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060" y="2161971"/>
            <a:ext cx="7084994" cy="37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2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D059666-4CE8-4056-AEE7-D36DFF0AFA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US" b="1" dirty="0">
                <a:solidFill>
                  <a:srgbClr val="FF0000"/>
                </a:solidFill>
              </a:rPr>
              <a:t>STUDENT SUPPORTS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Course &amp; pathway to career advising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Financial aid advising</a:t>
            </a:r>
          </a:p>
          <a:p>
            <a:pPr lvl="1">
              <a:buClr>
                <a:srgbClr val="FF0000"/>
              </a:buClr>
            </a:pPr>
            <a:r>
              <a:rPr lang="en-US" sz="2400" dirty="0"/>
              <a:t>Including financial aid redesign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Tutoring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Mentoring</a:t>
            </a:r>
          </a:p>
          <a:p>
            <a:pPr>
              <a:buClr>
                <a:srgbClr val="FF0000"/>
              </a:buClr>
            </a:pPr>
            <a:r>
              <a:rPr lang="en-US" sz="2800" dirty="0"/>
              <a:t>Mental health services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C5E60F-6008-4E7B-9D66-1F6C9EFFB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773936"/>
            <a:ext cx="3657600" cy="4623816"/>
          </a:xfrm>
          <a:ln>
            <a:solidFill>
              <a:srgbClr val="FF0000"/>
            </a:solidFill>
          </a:ln>
        </p:spPr>
        <p:txBody>
          <a:bodyPr/>
          <a:lstStyle/>
          <a:p>
            <a:pPr marL="119062" indent="0">
              <a:buNone/>
            </a:pPr>
            <a:r>
              <a:rPr lang="en-US" b="1" dirty="0"/>
              <a:t>Why?</a:t>
            </a:r>
          </a:p>
          <a:p>
            <a:pPr>
              <a:buClr>
                <a:srgbClr val="FF0000"/>
              </a:buClr>
            </a:pPr>
            <a:r>
              <a:rPr lang="en-US" sz="2000" i="1" dirty="0"/>
              <a:t>Evidence from other states suggests investing in culturally responsive wraparound support services improves (Mitchell, Wood, &amp; Witherspoon, 2010) likelihood of student success, especially for students </a:t>
            </a:r>
            <a:br>
              <a:rPr lang="en-US" sz="2000" i="1" dirty="0"/>
            </a:br>
            <a:r>
              <a:rPr lang="en-US" sz="2000" i="1" dirty="0"/>
              <a:t>of color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425305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8594C-27D4-41B9-ABBD-3AC863840ABF}"/>
              </a:ext>
            </a:extLst>
          </p:cNvPr>
          <p:cNvSpPr/>
          <p:nvPr/>
        </p:nvSpPr>
        <p:spPr>
          <a:xfrm>
            <a:off x="1752600" y="5105400"/>
            <a:ext cx="5181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51601D-7CDD-407A-9214-1245EC6F7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901" y="2162421"/>
            <a:ext cx="7083311" cy="37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7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D5EECF3-FC8F-466C-86F2-29A0818FF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95549"/>
            <a:ext cx="4419600" cy="4623816"/>
          </a:xfrm>
        </p:spPr>
        <p:txBody>
          <a:bodyPr/>
          <a:lstStyle/>
          <a:p>
            <a:pPr marL="119062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POLICY INNOVATIONS</a:t>
            </a:r>
          </a:p>
          <a:p>
            <a:pPr>
              <a:buClr>
                <a:schemeClr val="accent5"/>
              </a:buClr>
            </a:pPr>
            <a:r>
              <a:rPr lang="en-US" sz="2400" dirty="0"/>
              <a:t>Revise policies that </a:t>
            </a:r>
            <a:br>
              <a:rPr lang="en-US" sz="2400" dirty="0"/>
            </a:br>
            <a:r>
              <a:rPr lang="en-US" sz="2400" dirty="0"/>
              <a:t>hinder success</a:t>
            </a:r>
          </a:p>
          <a:p>
            <a:pPr>
              <a:buClr>
                <a:schemeClr val="accent5"/>
              </a:buClr>
            </a:pPr>
            <a:r>
              <a:rPr lang="en-US" sz="2400" dirty="0"/>
              <a:t>Identify promising innovative practices </a:t>
            </a:r>
            <a:br>
              <a:rPr lang="en-US" sz="2400" dirty="0"/>
            </a:br>
            <a:r>
              <a:rPr lang="en-US" sz="2400" dirty="0"/>
              <a:t>that can be replicated </a:t>
            </a:r>
            <a:br>
              <a:rPr lang="en-US" sz="2400" dirty="0"/>
            </a:br>
            <a:r>
              <a:rPr lang="en-US" sz="2400" dirty="0"/>
              <a:t>and scaled</a:t>
            </a:r>
          </a:p>
          <a:p>
            <a:pPr>
              <a:buClr>
                <a:schemeClr val="accent5"/>
              </a:buClr>
            </a:pPr>
            <a:r>
              <a:rPr lang="en-US" sz="2400" dirty="0"/>
              <a:t>Develop new policies that better support current and prospective students </a:t>
            </a:r>
          </a:p>
          <a:p>
            <a:endParaRPr 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05FBB-E8AE-4793-A0D1-301B3EFFB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776984"/>
            <a:ext cx="3733800" cy="4623816"/>
          </a:xfrm>
          <a:ln>
            <a:solidFill>
              <a:schemeClr val="accent5"/>
            </a:solidFill>
          </a:ln>
        </p:spPr>
        <p:txBody>
          <a:bodyPr/>
          <a:lstStyle/>
          <a:p>
            <a:pPr marL="119062" indent="0">
              <a:buNone/>
            </a:pPr>
            <a:r>
              <a:rPr lang="en-US" b="1" dirty="0"/>
              <a:t>Why?</a:t>
            </a:r>
          </a:p>
          <a:p>
            <a:pPr>
              <a:buClr>
                <a:schemeClr val="accent5"/>
              </a:buClr>
            </a:pPr>
            <a:r>
              <a:rPr lang="en-US" sz="2000" i="1" dirty="0"/>
              <a:t>Need to develop/improve policies and programs to better serve:</a:t>
            </a:r>
          </a:p>
          <a:p>
            <a:pPr lvl="1">
              <a:buClr>
                <a:srgbClr val="7030A0"/>
              </a:buClr>
            </a:pPr>
            <a:r>
              <a:rPr lang="en-US" sz="1600" i="1" dirty="0"/>
              <a:t>Early college students </a:t>
            </a:r>
          </a:p>
          <a:p>
            <a:pPr lvl="1">
              <a:buClr>
                <a:srgbClr val="7030A0"/>
              </a:buClr>
            </a:pPr>
            <a:r>
              <a:rPr lang="en-US" sz="1600" i="1" dirty="0"/>
              <a:t>Adult learners</a:t>
            </a:r>
          </a:p>
          <a:p>
            <a:pPr>
              <a:buClr>
                <a:schemeClr val="accent5"/>
              </a:buClr>
            </a:pPr>
            <a:r>
              <a:rPr lang="en-US" sz="2000" i="1" dirty="0"/>
              <a:t>Recognize existing structures were not originally designed to support culturally </a:t>
            </a:r>
            <a:br>
              <a:rPr lang="en-US" sz="2000" i="1" dirty="0"/>
            </a:br>
            <a:r>
              <a:rPr lang="en-US" sz="2000" i="1" dirty="0"/>
              <a:t>diverse students</a:t>
            </a:r>
          </a:p>
          <a:p>
            <a:pPr>
              <a:buClr>
                <a:schemeClr val="accent5"/>
              </a:buClr>
            </a:pPr>
            <a:r>
              <a:rPr lang="en-US" sz="2000" i="1" dirty="0"/>
              <a:t>Lessons learned from other states can prevent mistakes and duplication of effort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358420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699CFC-BD78-4C3A-8B36-EBC59FCA5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14" y="1981200"/>
            <a:ext cx="7173686" cy="41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7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60FE5-9AB2-4A74-9185-5BE1DA79DF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36A7F9-E16F-4ACA-9E0D-E37C87F3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FY2020 Presidential Evaluations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02F49-D93E-4468-B09F-184132CE0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Using the five Pillars of Student Success, how are you advancing the Equity Agenda at the institutional level?</a:t>
            </a:r>
          </a:p>
          <a:p>
            <a:r>
              <a:rPr lang="en-US" sz="2800" dirty="0"/>
              <a:t>Report on campus initiatives/ policies that seek to increase access and success rates for students from traditionally underserved backgrounds with particular focus on: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Affordability</a:t>
            </a:r>
            <a:r>
              <a:rPr lang="en-US" sz="2400" dirty="0"/>
              <a:t>- </a:t>
            </a:r>
            <a:r>
              <a:rPr lang="en-US" sz="2400" dirty="0" err="1"/>
              <a:t>MassGrant</a:t>
            </a:r>
            <a:r>
              <a:rPr lang="en-US" sz="2400" dirty="0"/>
              <a:t> Plus; 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Policy Innovations- </a:t>
            </a:r>
            <a:r>
              <a:rPr lang="en-US" sz="2400" dirty="0"/>
              <a:t>Developmental Education Reform; </a:t>
            </a:r>
          </a:p>
          <a:p>
            <a:pPr lvl="1"/>
            <a:r>
              <a:rPr lang="en-US" sz="2400" dirty="0">
                <a:solidFill>
                  <a:srgbClr val="FFC000"/>
                </a:solidFill>
              </a:rPr>
              <a:t>Evidence-</a:t>
            </a:r>
            <a:r>
              <a:rPr lang="en-US" sz="2400" dirty="0"/>
              <a:t>  Critical lens to examine outcomes</a:t>
            </a:r>
          </a:p>
        </p:txBody>
      </p:sp>
    </p:spTree>
    <p:extLst>
      <p:ext uri="{BB962C8B-B14F-4D97-AF65-F5344CB8AC3E}">
        <p14:creationId xmlns:p14="http://schemas.microsoft.com/office/powerpoint/2010/main" val="3478104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86138E-3367-41C0-82F3-AC7342A7C7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60FE5-9AB2-4A74-9185-5BE1DA79DF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36A7F9-E16F-4ACA-9E0D-E37C87F3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Pillars of Student Success – Institutional Level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538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Questions &amp; Discussion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>
          <a:xfrm>
            <a:off x="523875" y="1828800"/>
            <a:ext cx="8239125" cy="685800"/>
          </a:xfrm>
        </p:spPr>
        <p:txBody>
          <a:bodyPr/>
          <a:lstStyle/>
          <a:p>
            <a:r>
              <a:rPr lang="en-US" sz="1900" dirty="0"/>
              <a:t>Advancing the Equity Agenda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8594C-27D4-41B9-ABBD-3AC863840ABF}"/>
              </a:ext>
            </a:extLst>
          </p:cNvPr>
          <p:cNvSpPr/>
          <p:nvPr/>
        </p:nvSpPr>
        <p:spPr>
          <a:xfrm>
            <a:off x="1752600" y="5105400"/>
            <a:ext cx="5181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3829E2-4A7E-48D0-A947-1A36A86EC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735" y="1981200"/>
            <a:ext cx="4082465" cy="32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5A7B06-B9A0-47A0-9A90-C8C70A44F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algn="ctr">
              <a:buNone/>
            </a:pPr>
            <a:endParaRPr lang="en-US" sz="3600" dirty="0"/>
          </a:p>
          <a:p>
            <a:pPr marL="119062" indent="0" algn="ctr">
              <a:buNone/>
            </a:pPr>
            <a:r>
              <a:rPr lang="en-US" sz="4000" dirty="0"/>
              <a:t>What promising practices implemented at your campus that should be brought to scale across the 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1785C-19AF-447D-9A3A-84EDB6380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81E3D2-1B63-4D29-934B-1FD7018E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Campus Trustees</a:t>
            </a:r>
          </a:p>
        </p:txBody>
      </p:sp>
    </p:spTree>
    <p:extLst>
      <p:ext uri="{BB962C8B-B14F-4D97-AF65-F5344CB8AC3E}">
        <p14:creationId xmlns:p14="http://schemas.microsoft.com/office/powerpoint/2010/main" val="3084552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5A7B06-B9A0-47A0-9A90-C8C70A44F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algn="ctr">
              <a:buNone/>
            </a:pPr>
            <a:endParaRPr lang="en-US" sz="4000" dirty="0"/>
          </a:p>
          <a:p>
            <a:pPr marL="119062" indent="0" algn="ctr">
              <a:buNone/>
            </a:pPr>
            <a:r>
              <a:rPr lang="en-US" sz="4000" dirty="0"/>
              <a:t>What would be helpful as you advance the Equity Agenda at the campus-level?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1785C-19AF-447D-9A3A-84EDB6380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Advancing the Equity Agenda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81E3D2-1B63-4D29-934B-1FD7018E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Campus Trustees</a:t>
            </a:r>
          </a:p>
        </p:txBody>
      </p:sp>
    </p:spTree>
    <p:extLst>
      <p:ext uri="{BB962C8B-B14F-4D97-AF65-F5344CB8AC3E}">
        <p14:creationId xmlns:p14="http://schemas.microsoft.com/office/powerpoint/2010/main" val="46082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8594C-27D4-41B9-ABBD-3AC863840ABF}"/>
              </a:ext>
            </a:extLst>
          </p:cNvPr>
          <p:cNvSpPr/>
          <p:nvPr/>
        </p:nvSpPr>
        <p:spPr>
          <a:xfrm>
            <a:off x="1752600" y="5105400"/>
            <a:ext cx="5181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3829E2-4A7E-48D0-A947-1A36A86EC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14" y="1981200"/>
            <a:ext cx="7173686" cy="41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8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86138E-3367-41C0-82F3-AC7342A7C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432027"/>
              </p:ext>
            </p:extLst>
          </p:nvPr>
        </p:nvGraphicFramePr>
        <p:xfrm>
          <a:off x="76200" y="1600200"/>
          <a:ext cx="8991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60FE5-9AB2-4A74-9185-5BE1DA79DF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36A7F9-E16F-4ACA-9E0D-E37C87F3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Pillars of Student Success – System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3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86138E-3367-41C0-82F3-AC7342A7C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994920"/>
              </p:ext>
            </p:extLst>
          </p:nvPr>
        </p:nvGraphicFramePr>
        <p:xfrm>
          <a:off x="381000" y="1600200"/>
          <a:ext cx="83820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60FE5-9AB2-4A74-9185-5BE1DA79DF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36A7F9-E16F-4ACA-9E0D-E37C87F3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Pillars of Student Success – Institutional Level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747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97B898-0C2A-421B-9731-452AC64F6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070" y="2161520"/>
            <a:ext cx="7084973" cy="37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3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D059666-4CE8-4056-AEE7-D36DFF0AFA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AFFORDABILITY</a:t>
            </a:r>
          </a:p>
          <a:p>
            <a:pPr>
              <a:buClr>
                <a:schemeClr val="accent4"/>
              </a:buClr>
            </a:pPr>
            <a:r>
              <a:rPr lang="en-US" sz="2400" dirty="0"/>
              <a:t>Increasing access for students who have not enrolled due to cost</a:t>
            </a:r>
          </a:p>
          <a:p>
            <a:pPr>
              <a:buClr>
                <a:schemeClr val="accent4"/>
              </a:buClr>
            </a:pPr>
            <a:r>
              <a:rPr lang="en-US" sz="2400" dirty="0"/>
              <a:t>Understanding the difference between direct costs and total cost of attendance</a:t>
            </a:r>
          </a:p>
          <a:p>
            <a:pPr>
              <a:buClr>
                <a:schemeClr val="accent4"/>
              </a:buClr>
            </a:pPr>
            <a:r>
              <a:rPr lang="en-US" sz="2400" dirty="0"/>
              <a:t>Considering total cost of attendance and access to basic needs (childcare, food, housing, transportation)</a:t>
            </a:r>
          </a:p>
          <a:p>
            <a:pPr>
              <a:buClr>
                <a:schemeClr val="accent4"/>
              </a:buClr>
            </a:pPr>
            <a:endParaRPr lang="en-US" sz="2000" dirty="0"/>
          </a:p>
          <a:p>
            <a:pPr>
              <a:buClr>
                <a:schemeClr val="accent4"/>
              </a:buClr>
            </a:pPr>
            <a:endParaRPr lang="en-US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78FCF-9295-4D95-A3CD-5B18B9A2F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US" b="1" dirty="0"/>
              <a:t>Why?</a:t>
            </a:r>
          </a:p>
          <a:p>
            <a:pPr>
              <a:buClr>
                <a:schemeClr val="accent4"/>
              </a:buClr>
            </a:pPr>
            <a:r>
              <a:rPr lang="en-US" sz="2400" i="1" dirty="0"/>
              <a:t>Address unmet need on direct costs (tuition, fees, books and supplies) to reduce financial burden on students</a:t>
            </a:r>
          </a:p>
          <a:p>
            <a:pPr>
              <a:buClr>
                <a:schemeClr val="accent4"/>
              </a:buClr>
            </a:pPr>
            <a:r>
              <a:rPr lang="en-US" sz="2400" i="1" dirty="0"/>
              <a:t>Increase access to high-quality, postsecondary education </a:t>
            </a:r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/>
              <a:t>Advancing the Equity Agenda Through Financial Aid Redesign and Beyond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336572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8594C-27D4-41B9-ABBD-3AC863840ABF}"/>
              </a:ext>
            </a:extLst>
          </p:cNvPr>
          <p:cNvSpPr/>
          <p:nvPr/>
        </p:nvSpPr>
        <p:spPr>
          <a:xfrm>
            <a:off x="1752600" y="5105400"/>
            <a:ext cx="5181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759479-E480-4495-91F5-E2EDF7B19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249" y="1981200"/>
            <a:ext cx="6930616" cy="41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4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BDB2-CE9F-4D4C-86FE-BA23F1B7B1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/>
              <a:t>Advancing the Equity Agenda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977F0-A0EA-4A31-9ACD-21682FE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Student Success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ECC9A74-7B6F-4F09-9838-EDADAF451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623816"/>
          </a:xfrm>
        </p:spPr>
        <p:txBody>
          <a:bodyPr/>
          <a:lstStyle/>
          <a:p>
            <a:pPr marL="119062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EVIDENCE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/>
              <a:t>Enhancing data collection to identify impacts of specific programs and better evaluate existing policies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/>
              <a:t>Collecting broader array of demographic and other factors that help predict or understand student outcomes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/>
              <a:t>Conducting surveys to help us answer not just what happened with different subgroups, but why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dirty="0"/>
              <a:t>Conducting market research to help us project impact of increased financial aid on access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29C2912-F8F4-4323-9E7F-942B24195019}"/>
              </a:ext>
            </a:extLst>
          </p:cNvPr>
          <p:cNvSpPr txBox="1">
            <a:spLocks/>
          </p:cNvSpPr>
          <p:nvPr/>
        </p:nvSpPr>
        <p:spPr bwMode="auto">
          <a:xfrm>
            <a:off x="5105400" y="1600200"/>
            <a:ext cx="3657600" cy="4623816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Arial" panose="020B060402020202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4305"/>
              </a:buClr>
              <a:buFont typeface="Wingdings 3" panose="05040102010807070707" pitchFamily="18" charset="2"/>
              <a:buChar char="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9062" indent="0">
              <a:buFont typeface="Wingdings 2" panose="05020102010507070707" pitchFamily="18" charset="2"/>
              <a:buNone/>
            </a:pPr>
            <a:r>
              <a:rPr lang="en-US" b="1" dirty="0"/>
              <a:t>Why?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i="1" dirty="0"/>
              <a:t>To drive transformation, </a:t>
            </a:r>
            <a:br>
              <a:rPr lang="en-US" sz="2000" i="1" dirty="0"/>
            </a:br>
            <a:r>
              <a:rPr lang="en-US" sz="2000" i="1" dirty="0"/>
              <a:t>we must prioritize evidence over intuition and put </a:t>
            </a:r>
            <a:br>
              <a:rPr lang="en-US" sz="2000" i="1" dirty="0"/>
            </a:br>
            <a:r>
              <a:rPr lang="en-US" sz="2000" i="1" dirty="0"/>
              <a:t>data at the center of </a:t>
            </a:r>
            <a:br>
              <a:rPr lang="en-US" sz="2000" i="1" dirty="0"/>
            </a:br>
            <a:r>
              <a:rPr lang="en-US" sz="2000" i="1" dirty="0"/>
              <a:t>every conversation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2000" i="1" dirty="0"/>
              <a:t>Like most other states, Massachusetts needs a better &amp; more complete higher ed data system, </a:t>
            </a:r>
            <a:br>
              <a:rPr lang="en-US" sz="2000" i="1" dirty="0"/>
            </a:br>
            <a:r>
              <a:rPr lang="en-US" sz="2000" i="1" dirty="0"/>
              <a:t>with the ability to </a:t>
            </a:r>
            <a:br>
              <a:rPr lang="en-US" sz="2000" i="1" dirty="0"/>
            </a:br>
            <a:r>
              <a:rPr lang="en-US" sz="2000" i="1" dirty="0"/>
              <a:t>analyze the experiences </a:t>
            </a:r>
            <a:br>
              <a:rPr lang="en-US" sz="2000" i="1" dirty="0"/>
            </a:br>
            <a:r>
              <a:rPr lang="en-US" sz="2000" i="1" dirty="0"/>
              <a:t>of </a:t>
            </a:r>
            <a:r>
              <a:rPr lang="en-US" sz="2000" b="1" i="1" dirty="0"/>
              <a:t>all students</a:t>
            </a:r>
          </a:p>
        </p:txBody>
      </p:sp>
    </p:spTree>
    <p:extLst>
      <p:ext uri="{BB962C8B-B14F-4D97-AF65-F5344CB8AC3E}">
        <p14:creationId xmlns:p14="http://schemas.microsoft.com/office/powerpoint/2010/main" val="1975996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HE PowerPoint">
  <a:themeElements>
    <a:clrScheme name="Custom 2">
      <a:dk1>
        <a:sysClr val="windowText" lastClr="000000"/>
      </a:dk1>
      <a:lt1>
        <a:sysClr val="window" lastClr="FFFFFF"/>
      </a:lt1>
      <a:dk2>
        <a:srgbClr val="001F5B"/>
      </a:dk2>
      <a:lt2>
        <a:srgbClr val="EAECEE"/>
      </a:lt2>
      <a:accent1>
        <a:srgbClr val="CF0A2C"/>
      </a:accent1>
      <a:accent2>
        <a:srgbClr val="F37121"/>
      </a:accent2>
      <a:accent3>
        <a:srgbClr val="FFC627"/>
      </a:accent3>
      <a:accent4>
        <a:srgbClr val="00AF41"/>
      </a:accent4>
      <a:accent5>
        <a:srgbClr val="009BDE"/>
      </a:accent5>
      <a:accent6>
        <a:srgbClr val="8D734A"/>
      </a:accent6>
      <a:hlink>
        <a:srgbClr val="7030A0"/>
      </a:hlink>
      <a:folHlink>
        <a:srgbClr val="99A4AD"/>
      </a:folHlink>
    </a:clrScheme>
    <a:fontScheme name="DHE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 PowerPoint 2017.potx" id="{E07B9D51-7A1B-445F-BE90-03D726D2647E}" vid="{A3B9CE9F-B01A-4D15-BC8D-DAC2DD449100}"/>
    </a:ext>
  </a:extLst>
</a:theme>
</file>

<file path=ppt/theme/theme2.xml><?xml version="1.0" encoding="utf-8"?>
<a:theme xmlns:a="http://schemas.openxmlformats.org/drawingml/2006/main" name="1_DHE PowerPoint">
  <a:themeElements>
    <a:clrScheme name="Custom 2">
      <a:dk1>
        <a:sysClr val="windowText" lastClr="000000"/>
      </a:dk1>
      <a:lt1>
        <a:sysClr val="window" lastClr="FFFFFF"/>
      </a:lt1>
      <a:dk2>
        <a:srgbClr val="001F5B"/>
      </a:dk2>
      <a:lt2>
        <a:srgbClr val="EAECEE"/>
      </a:lt2>
      <a:accent1>
        <a:srgbClr val="CF0A2C"/>
      </a:accent1>
      <a:accent2>
        <a:srgbClr val="F37121"/>
      </a:accent2>
      <a:accent3>
        <a:srgbClr val="FFC627"/>
      </a:accent3>
      <a:accent4>
        <a:srgbClr val="00AF41"/>
      </a:accent4>
      <a:accent5>
        <a:srgbClr val="009BDE"/>
      </a:accent5>
      <a:accent6>
        <a:srgbClr val="8D734A"/>
      </a:accent6>
      <a:hlink>
        <a:srgbClr val="7030A0"/>
      </a:hlink>
      <a:folHlink>
        <a:srgbClr val="99A4AD"/>
      </a:folHlink>
    </a:clrScheme>
    <a:fontScheme name="DHE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 PowerPoint 2017.potx" id="{E07B9D51-7A1B-445F-BE90-03D726D2647E}" vid="{A3B9CE9F-B01A-4D15-BC8D-DAC2DD4491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1F5B"/>
    </a:dk2>
    <a:lt2>
      <a:srgbClr val="EAECEE"/>
    </a:lt2>
    <a:accent1>
      <a:srgbClr val="CF0A2C"/>
    </a:accent1>
    <a:accent2>
      <a:srgbClr val="F37121"/>
    </a:accent2>
    <a:accent3>
      <a:srgbClr val="FFC627"/>
    </a:accent3>
    <a:accent4>
      <a:srgbClr val="00AF41"/>
    </a:accent4>
    <a:accent5>
      <a:srgbClr val="009BDE"/>
    </a:accent5>
    <a:accent6>
      <a:srgbClr val="8D734A"/>
    </a:accent6>
    <a:hlink>
      <a:srgbClr val="7030A0"/>
    </a:hlink>
    <a:folHlink>
      <a:srgbClr val="99A4AD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1F5B"/>
    </a:dk2>
    <a:lt2>
      <a:srgbClr val="EAECEE"/>
    </a:lt2>
    <a:accent1>
      <a:srgbClr val="CF0A2C"/>
    </a:accent1>
    <a:accent2>
      <a:srgbClr val="F37121"/>
    </a:accent2>
    <a:accent3>
      <a:srgbClr val="FFC627"/>
    </a:accent3>
    <a:accent4>
      <a:srgbClr val="00AF41"/>
    </a:accent4>
    <a:accent5>
      <a:srgbClr val="009BDE"/>
    </a:accent5>
    <a:accent6>
      <a:srgbClr val="8D734A"/>
    </a:accent6>
    <a:hlink>
      <a:srgbClr val="7030A0"/>
    </a:hlink>
    <a:folHlink>
      <a:srgbClr val="99A4AD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1F5B"/>
    </a:dk2>
    <a:lt2>
      <a:srgbClr val="EAECEE"/>
    </a:lt2>
    <a:accent1>
      <a:srgbClr val="CF0A2C"/>
    </a:accent1>
    <a:accent2>
      <a:srgbClr val="F37121"/>
    </a:accent2>
    <a:accent3>
      <a:srgbClr val="FFC627"/>
    </a:accent3>
    <a:accent4>
      <a:srgbClr val="00AF41"/>
    </a:accent4>
    <a:accent5>
      <a:srgbClr val="009BDE"/>
    </a:accent5>
    <a:accent6>
      <a:srgbClr val="8D734A"/>
    </a:accent6>
    <a:hlink>
      <a:srgbClr val="7030A0"/>
    </a:hlink>
    <a:folHlink>
      <a:srgbClr val="99A4A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DHE PowerPoint 2017</Template>
  <TotalTime>26785</TotalTime>
  <Words>691</Words>
  <Application>Microsoft Office PowerPoint</Application>
  <PresentationFormat>On-screen Show (4:3)</PresentationFormat>
  <Paragraphs>161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Corbel</vt:lpstr>
      <vt:lpstr>Franklin Gothic Demi</vt:lpstr>
      <vt:lpstr>Segoe UI</vt:lpstr>
      <vt:lpstr>Segoe UI Bold</vt:lpstr>
      <vt:lpstr>Wingdings</vt:lpstr>
      <vt:lpstr>Wingdings 2</vt:lpstr>
      <vt:lpstr>Wingdings 3</vt:lpstr>
      <vt:lpstr>DHE PowerPoint</vt:lpstr>
      <vt:lpstr>1_DHE PowerPoint</vt:lpstr>
      <vt:lpstr>Advancing the Equity Agenda at the Institution- and System-Level</vt:lpstr>
      <vt:lpstr>Pillars of Student Success</vt:lpstr>
      <vt:lpstr>Pillars of Student Success</vt:lpstr>
      <vt:lpstr>Pillars of Student Success – System Level</vt:lpstr>
      <vt:lpstr>Pillars of Student Success – Institutional Level</vt:lpstr>
      <vt:lpstr>Pillars of Student Success</vt:lpstr>
      <vt:lpstr>Pillars of Student Success</vt:lpstr>
      <vt:lpstr>Pillars of Student Success</vt:lpstr>
      <vt:lpstr>Pillars of Student Success</vt:lpstr>
      <vt:lpstr>Pillars of Student Success</vt:lpstr>
      <vt:lpstr>Pillars of Student Success</vt:lpstr>
      <vt:lpstr>Pillars of Student Success</vt:lpstr>
      <vt:lpstr>Pillars of Student Success</vt:lpstr>
      <vt:lpstr>Pillars of Student Success</vt:lpstr>
      <vt:lpstr>Pillars of Student Success</vt:lpstr>
      <vt:lpstr>Pillars of Student Success</vt:lpstr>
      <vt:lpstr>FY2020 Presidential Evaluations</vt:lpstr>
      <vt:lpstr>Pillars of Student Success – Institutional Level</vt:lpstr>
      <vt:lpstr>Questions &amp; Discussion</vt:lpstr>
      <vt:lpstr>Questions for Campus Trustees</vt:lpstr>
      <vt:lpstr>Questions for Campus Trustees</vt:lpstr>
    </vt:vector>
  </TitlesOfParts>
  <Company>Massachusetts Department of Higher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Massachusetts State Financial Aid Study</dc:title>
  <dc:creator>Mealey, Sarah (RGT)</dc:creator>
  <cp:lastModifiedBy>Chadha, Suchita (DHE)</cp:lastModifiedBy>
  <cp:revision>433</cp:revision>
  <cp:lastPrinted>2019-07-30T15:38:25Z</cp:lastPrinted>
  <dcterms:created xsi:type="dcterms:W3CDTF">2018-03-05T20:06:25Z</dcterms:created>
  <dcterms:modified xsi:type="dcterms:W3CDTF">2019-11-01T15:06:14Z</dcterms:modified>
</cp:coreProperties>
</file>